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68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4" pitchFamily="34" charset="0"/>
      <p:bold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845" userDrawn="1">
          <p15:clr>
            <a:srgbClr val="A4A3A4"/>
          </p15:clr>
        </p15:guide>
        <p15:guide id="3" pos="5355" userDrawn="1">
          <p15:clr>
            <a:srgbClr val="A4A3A4"/>
          </p15:clr>
        </p15:guide>
        <p15:guide id="4" pos="235" userDrawn="1">
          <p15:clr>
            <a:srgbClr val="A4A3A4"/>
          </p15:clr>
        </p15:guide>
        <p15:guide id="5" pos="661" userDrawn="1">
          <p15:clr>
            <a:srgbClr val="A4A3A4"/>
          </p15:clr>
        </p15:guide>
        <p15:guide id="6" orient="horz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E1C6F6"/>
    <a:srgbClr val="A2E6B7"/>
    <a:srgbClr val="91D5F7"/>
    <a:srgbClr val="B363DF"/>
    <a:srgbClr val="DEBBF1"/>
    <a:srgbClr val="B0FAFC"/>
    <a:srgbClr val="9277DF"/>
    <a:srgbClr val="9999FF"/>
    <a:srgbClr val="F06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6" autoAdjust="0"/>
    <p:restoredTop sz="95921" autoAdjust="0"/>
  </p:normalViewPr>
  <p:slideViewPr>
    <p:cSldViewPr snapToGrid="0" showGuides="1">
      <p:cViewPr varScale="1">
        <p:scale>
          <a:sx n="22" d="100"/>
          <a:sy n="22" d="100"/>
        </p:scale>
        <p:origin x="2304" y="376"/>
      </p:cViewPr>
      <p:guideLst>
        <p:guide pos="13845"/>
        <p:guide pos="5355"/>
        <p:guide pos="235"/>
        <p:guide pos="661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1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6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3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05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5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3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4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5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jpe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jpe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5521332" y="0"/>
            <a:ext cx="12344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5557" y="814194"/>
            <a:ext cx="25320087" cy="12484959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00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Main finding goes here</a:t>
            </a:r>
            <a:r>
              <a:rPr lang="en-US" sz="100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, translated into </a:t>
            </a:r>
            <a:r>
              <a:rPr lang="en-US" sz="100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plain English</a:t>
            </a:r>
            <a:r>
              <a:rPr lang="en-US" sz="100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en-US" sz="10000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Emphasize</a:t>
            </a:r>
            <a:r>
              <a:rPr lang="en-US" sz="100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important words.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-3337563" y="0"/>
            <a:ext cx="12344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-1739257" y="11805107"/>
            <a:ext cx="9148839" cy="1826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Background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</a:rPr>
              <a:t>At the within-host level, SIR-type models do not easily allow for consideration of the impact of cellular coinfection on infected cell phenotypes and viral dynamics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</a:rPr>
              <a:t>Evidence indicates that cellular multiplicity of infection strongly affects infected cell phenotypes in the case of influenza A virus</a:t>
            </a:r>
            <a:endParaRPr lang="en-US" sz="3600" dirty="0">
              <a:latin typeface="Lato" panose="020B060402020202020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</a:rPr>
              <a:t>*Our recently developed within-host ‘macroparasite’-type models can be modified in a scalable manner to accommodate different functional forms for infected cell phenotypes</a:t>
            </a:r>
          </a:p>
          <a:p>
            <a:pPr>
              <a:lnSpc>
                <a:spcPct val="120000"/>
              </a:lnSpc>
            </a:pPr>
            <a:endParaRPr lang="en-US" sz="2800" dirty="0">
              <a:latin typeface="Lato" panose="020B060402020202020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Approach</a:t>
            </a:r>
            <a:endParaRPr lang="en-US" sz="3600" dirty="0">
              <a:latin typeface="Lato" panose="020B060402020202020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</a:rPr>
              <a:t>We fit a spatially implicit extension of this within-host model to equine influenza data, and show that it can recapitulate </a:t>
            </a:r>
            <a:r>
              <a:rPr lang="en-US" sz="2800" i="1" dirty="0">
                <a:latin typeface="Lato" panose="020B0604020202020204" charset="0"/>
              </a:rPr>
              <a:t>in vivo</a:t>
            </a:r>
            <a:r>
              <a:rPr lang="en-US" sz="2800" dirty="0">
                <a:latin typeface="Lato" panose="020B0604020202020204" charset="0"/>
              </a:rPr>
              <a:t> measurements, including viral titer and interferon levels.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-2324099" y="902607"/>
            <a:ext cx="1105221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/>
              <a:t>Complex viral dynamics emerge </a:t>
            </a:r>
            <a:r>
              <a:rPr lang="en-US" sz="5200" i="1" dirty="0"/>
              <a:t>in vivo</a:t>
            </a:r>
            <a:r>
              <a:rPr lang="en-US" sz="5200" dirty="0"/>
              <a:t> from collections of heterogeneously-responding infected cells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9E57F-C64F-4827-8C49-BB9DBDC073C7}"/>
              </a:ext>
            </a:extLst>
          </p:cNvPr>
          <p:cNvSpPr txBox="1"/>
          <p:nvPr/>
        </p:nvSpPr>
        <p:spPr>
          <a:xfrm>
            <a:off x="-1636842" y="4541707"/>
            <a:ext cx="9677702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Lato" panose="020F0502020204030203" pitchFamily="34" charset="0"/>
                <a:cs typeface="Lato" panose="020F0502020204030203" pitchFamily="34" charset="0"/>
              </a:rPr>
              <a:t>Jeremy D. Harris</a:t>
            </a:r>
            <a:r>
              <a:rPr lang="en-US" sz="4400" b="1" baseline="30000" dirty="0">
                <a:latin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Brigitte Martin</a:t>
            </a:r>
            <a:r>
              <a:rPr lang="en-US" sz="4400" baseline="30000" dirty="0">
                <a:latin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Christopher B. Brooke</a:t>
            </a:r>
            <a:r>
              <a:rPr lang="en-US" sz="4400" baseline="30000" dirty="0">
                <a:latin typeface="Lato" panose="020F0502020204030203" pitchFamily="34" charset="0"/>
                <a:cs typeface="Lato" panose="020F0502020204030203" pitchFamily="34" charset="0"/>
              </a:rPr>
              <a:t>2,3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, Katia Koelle</a:t>
            </a:r>
            <a:r>
              <a:rPr lang="en-US" sz="4400" baseline="30000" dirty="0">
                <a:latin typeface="Lato" panose="020F0502020204030203" pitchFamily="34" charset="0"/>
                <a:cs typeface="Lato" panose="020F0502020204030203" pitchFamily="34" charset="0"/>
              </a:rPr>
              <a:t>1</a:t>
            </a:r>
          </a:p>
          <a:p>
            <a:endParaRPr lang="en-US" sz="2800" baseline="300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Lato" panose="020F0502020204030203" pitchFamily="34" charset="0"/>
                <a:cs typeface="Lato" panose="020F0502020204030203" pitchFamily="34" charset="0"/>
              </a:rPr>
              <a:t>Department of Biology, Emory University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Lato" panose="020F0502020204030203" pitchFamily="34" charset="0"/>
                <a:cs typeface="Lato" panose="020F0502020204030203" pitchFamily="34" charset="0"/>
              </a:rPr>
              <a:t>Department of Microbiology, University of Illinois at Urbana-Champaign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Lato" panose="020F0502020204030203" pitchFamily="34" charset="0"/>
                <a:cs typeface="Lato" panose="020F0502020204030203" pitchFamily="34" charset="0"/>
              </a:rPr>
              <a:t>Carl R. </a:t>
            </a:r>
            <a:r>
              <a:rPr lang="en-US" sz="2800" dirty="0" err="1">
                <a:latin typeface="Lato" panose="020F0502020204030203" pitchFamily="34" charset="0"/>
                <a:cs typeface="Lato" panose="020F0502020204030203" pitchFamily="34" charset="0"/>
              </a:rPr>
              <a:t>Woese</a:t>
            </a:r>
            <a:r>
              <a:rPr lang="en-US" sz="2800" dirty="0">
                <a:latin typeface="Lato" panose="020F0502020204030203" pitchFamily="34" charset="0"/>
                <a:cs typeface="Lato" panose="020F0502020204030203" pitchFamily="34" charset="0"/>
              </a:rPr>
              <a:t> Institute for Genomic Biology, University of Illinois at Urbana-Champaign</a:t>
            </a:r>
            <a:endParaRPr lang="en-US" sz="32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20" name="Graphic 18">
            <a:extLst>
              <a:ext uri="{FF2B5EF4-FFF2-40B4-BE49-F238E27FC236}">
                <a16:creationId xmlns:a16="http://schemas.microsoft.com/office/drawing/2014/main" id="{BDF411EE-4753-4C32-9DAF-D5DA024A3893}"/>
              </a:ext>
            </a:extLst>
          </p:cNvPr>
          <p:cNvSpPr/>
          <p:nvPr/>
        </p:nvSpPr>
        <p:spPr>
          <a:xfrm>
            <a:off x="-2099687" y="4761163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7268830" y="10789444"/>
            <a:ext cx="8849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Implicit spatial structure</a:t>
            </a:r>
            <a:endParaRPr lang="en-US" sz="54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22976948" y="30492327"/>
            <a:ext cx="4445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ato" panose="020B0604020202020204" charset="0"/>
                <a:cs typeface="Arial" panose="020B0604020202020204" pitchFamily="34" charset="0"/>
              </a:rPr>
              <a:t>*Take a picture to </a:t>
            </a:r>
            <a:br>
              <a:rPr lang="en-US" sz="2800" dirty="0">
                <a:latin typeface="Lato" panose="020B0604020202020204" charset="0"/>
                <a:cs typeface="Arial" panose="020B0604020202020204" pitchFamily="34" charset="0"/>
              </a:rPr>
            </a:br>
            <a:r>
              <a:rPr lang="en-US" sz="2800" dirty="0">
                <a:latin typeface="Lato" panose="020B0604020202020204" charset="0"/>
                <a:cs typeface="Arial" panose="020B0604020202020204" pitchFamily="34" charset="0"/>
              </a:rPr>
              <a:t>download the full paper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460426" y="9107059"/>
            <a:ext cx="2812574" cy="1530588"/>
            <a:chOff x="-1801920" y="12681138"/>
            <a:chExt cx="2812574" cy="15305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F9E57F-C64F-4827-8C49-BB9DBDC073C7}"/>
                </a:ext>
              </a:extLst>
            </p:cNvPr>
            <p:cNvSpPr txBox="1"/>
            <p:nvPr/>
          </p:nvSpPr>
          <p:spPr>
            <a:xfrm>
              <a:off x="-734970" y="12765176"/>
              <a:ext cx="174562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aseline="30000" dirty="0" err="1">
                  <a:latin typeface="Lato" panose="020F0502020204030203" pitchFamily="34" charset="0"/>
                  <a:cs typeface="Lato" panose="020F0502020204030203" pitchFamily="34" charset="0"/>
                </a:rPr>
                <a:t>koellelab</a:t>
              </a:r>
              <a:endParaRPr lang="en-US" sz="3200" dirty="0">
                <a:latin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sz="4400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</a:p>
          </p:txBody>
        </p:sp>
        <p:pic>
          <p:nvPicPr>
            <p:cNvPr id="1026" name="Picture 2" descr="Image result for github logo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1920" y="12681138"/>
              <a:ext cx="804204" cy="804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4" descr="Image result for midas cidi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462" y="30814259"/>
            <a:ext cx="6325445" cy="16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462" y="28322905"/>
            <a:ext cx="37719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midas cidid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101" y="30492327"/>
            <a:ext cx="166687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12" y="9107059"/>
            <a:ext cx="4572000" cy="126187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8489298" y="12376256"/>
            <a:ext cx="6191454" cy="4609062"/>
            <a:chOff x="5414047" y="1583007"/>
            <a:chExt cx="6191454" cy="4609062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657635" y="223540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876331" y="223540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095027" y="223540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313723" y="223540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6532419" y="223540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6751115" y="223540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6969811" y="224248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188507" y="224248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7407203" y="224248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7625899" y="224248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44595" y="224248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8063291" y="224248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657635" y="245094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5876331" y="245094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6095027" y="245094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313723" y="245094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532419" y="245094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751115" y="245094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6969811" y="245802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7188507" y="245802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7407203" y="245802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7625899" y="245802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7844595" y="245802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8063291" y="245802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657635" y="266648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876331" y="266648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6095027" y="266648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313723" y="266648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6532419" y="266648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6751115" y="266648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6969811" y="267356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7188507" y="267356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7407203" y="267356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7625899" y="267356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844595" y="267356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8063291" y="267356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657635" y="288202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5876331" y="288202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6095027" y="288202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6313723" y="288202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532419" y="288202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6751115" y="288202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969811" y="288910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188507" y="288910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7407203" y="288910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7625899" y="288910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7844595" y="288910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8063291" y="288910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657635" y="309755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5876331" y="309755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095027" y="309755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6313723" y="309755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532419" y="309755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6751115" y="309755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6969811" y="31046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7188507" y="31046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7407203" y="31046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7625899" y="31046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7844595" y="31046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8063291" y="31046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657635" y="331309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876331" y="331309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6095027" y="331309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313723" y="331309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6532419" y="331309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6751115" y="331309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6969811" y="332018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7188507" y="332018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7407203" y="332018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7625899" y="332018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7844595" y="332018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8063291" y="332018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57635" y="352863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876331" y="352863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095027" y="352863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6313723" y="352863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6532419" y="352863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751115" y="352863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6969811" y="353571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7188507" y="353571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7407203" y="353571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7625899" y="353571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7844595" y="353571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8063291" y="353571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657635" y="374417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876331" y="374417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6095027" y="374417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313723" y="374417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6532419" y="374417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6751115" y="374417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6969811" y="375125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7188507" y="375125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7407203" y="375125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7625899" y="375125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7844595" y="375125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>
            <a:xfrm>
              <a:off x="8063291" y="375125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652794" y="395971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5871490" y="395971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6090186" y="395971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6308882" y="395971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6527578" y="395971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0" name="Oval 129"/>
            <p:cNvSpPr>
              <a:spLocks noChangeAspect="1"/>
            </p:cNvSpPr>
            <p:nvPr/>
          </p:nvSpPr>
          <p:spPr>
            <a:xfrm>
              <a:off x="6746274" y="395971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6964970" y="396679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7183666" y="396679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3" name="Oval 132"/>
            <p:cNvSpPr>
              <a:spLocks noChangeAspect="1"/>
            </p:cNvSpPr>
            <p:nvPr/>
          </p:nvSpPr>
          <p:spPr>
            <a:xfrm>
              <a:off x="7402362" y="396679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>
              <a:off x="7621058" y="396679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5" name="Oval 134"/>
            <p:cNvSpPr>
              <a:spLocks noChangeAspect="1"/>
            </p:cNvSpPr>
            <p:nvPr/>
          </p:nvSpPr>
          <p:spPr>
            <a:xfrm>
              <a:off x="7839754" y="396679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>
            <a:xfrm>
              <a:off x="8058450" y="396679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5652794" y="41752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>
              <a:off x="5871490" y="41752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6090186" y="41752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6308882" y="41752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1" name="Oval 140"/>
            <p:cNvSpPr>
              <a:spLocks noChangeAspect="1"/>
            </p:cNvSpPr>
            <p:nvPr/>
          </p:nvSpPr>
          <p:spPr>
            <a:xfrm>
              <a:off x="6527578" y="41752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6746274" y="41752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6964970" y="41823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4" name="Oval 143"/>
            <p:cNvSpPr>
              <a:spLocks noChangeAspect="1"/>
            </p:cNvSpPr>
            <p:nvPr/>
          </p:nvSpPr>
          <p:spPr>
            <a:xfrm>
              <a:off x="7183666" y="41823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7402362" y="41823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7621058" y="41823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7" name="Oval 146"/>
            <p:cNvSpPr>
              <a:spLocks noChangeAspect="1"/>
            </p:cNvSpPr>
            <p:nvPr/>
          </p:nvSpPr>
          <p:spPr>
            <a:xfrm>
              <a:off x="7839754" y="41823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>
              <a:off x="8058450" y="41823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49" name="4-Point Star 148"/>
            <p:cNvSpPr/>
            <p:nvPr/>
          </p:nvSpPr>
          <p:spPr>
            <a:xfrm>
              <a:off x="5713392" y="315190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0" name="4-Point Star 149"/>
            <p:cNvSpPr/>
            <p:nvPr/>
          </p:nvSpPr>
          <p:spPr>
            <a:xfrm>
              <a:off x="6789971" y="336216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1" name="4-Point Star 150"/>
            <p:cNvSpPr/>
            <p:nvPr/>
          </p:nvSpPr>
          <p:spPr>
            <a:xfrm>
              <a:off x="7269871" y="422251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2" name="4-Point Star 151"/>
            <p:cNvSpPr/>
            <p:nvPr/>
          </p:nvSpPr>
          <p:spPr>
            <a:xfrm>
              <a:off x="7673376" y="268573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3" name="4-Point Star 152"/>
            <p:cNvSpPr/>
            <p:nvPr/>
          </p:nvSpPr>
          <p:spPr>
            <a:xfrm>
              <a:off x="7498589" y="381816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4" name="4-Point Star 153"/>
            <p:cNvSpPr/>
            <p:nvPr/>
          </p:nvSpPr>
          <p:spPr>
            <a:xfrm>
              <a:off x="7250846" y="250915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5" name="4-Point Star 154"/>
            <p:cNvSpPr/>
            <p:nvPr/>
          </p:nvSpPr>
          <p:spPr>
            <a:xfrm>
              <a:off x="6150784" y="249085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6" name="4-Point Star 155"/>
            <p:cNvSpPr/>
            <p:nvPr/>
          </p:nvSpPr>
          <p:spPr>
            <a:xfrm>
              <a:off x="7486741" y="314482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7" name="4-Point Star 156"/>
            <p:cNvSpPr/>
            <p:nvPr/>
          </p:nvSpPr>
          <p:spPr>
            <a:xfrm>
              <a:off x="5732099" y="228267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8" name="4-Point Star 157"/>
            <p:cNvSpPr/>
            <p:nvPr/>
          </p:nvSpPr>
          <p:spPr>
            <a:xfrm>
              <a:off x="6801352" y="271374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59" name="4-Point Star 158"/>
            <p:cNvSpPr/>
            <p:nvPr/>
          </p:nvSpPr>
          <p:spPr>
            <a:xfrm>
              <a:off x="6364639" y="422094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0" name="4-Point Star 159"/>
            <p:cNvSpPr/>
            <p:nvPr/>
          </p:nvSpPr>
          <p:spPr>
            <a:xfrm>
              <a:off x="6342642" y="333234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1" name="4-Point Star 160"/>
            <p:cNvSpPr/>
            <p:nvPr/>
          </p:nvSpPr>
          <p:spPr>
            <a:xfrm>
              <a:off x="7893388" y="358298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2" name="4-Point Star 161"/>
            <p:cNvSpPr/>
            <p:nvPr/>
          </p:nvSpPr>
          <p:spPr>
            <a:xfrm>
              <a:off x="6593102" y="3785394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3" name="4-Point Star 162"/>
            <p:cNvSpPr/>
            <p:nvPr/>
          </p:nvSpPr>
          <p:spPr>
            <a:xfrm>
              <a:off x="8108814" y="397896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4" name="4-Point Star 163"/>
            <p:cNvSpPr/>
            <p:nvPr/>
          </p:nvSpPr>
          <p:spPr>
            <a:xfrm>
              <a:off x="7916489" y="2302111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593200" y="2184282"/>
              <a:ext cx="2716799" cy="220618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8445662" y="1583007"/>
              <a:ext cx="3159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B0604020202020204" charset="0"/>
                </a:rPr>
                <a:t>Spatially structured infection</a:t>
              </a:r>
            </a:p>
            <a:p>
              <a:pPr algn="ctr"/>
              <a:r>
                <a:rPr lang="en-US" dirty="0">
                  <a:latin typeface="Lato" panose="020B0604020202020204" charset="0"/>
                </a:rPr>
                <a:t> high frequency of coinfection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414047" y="1583007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B0604020202020204" charset="0"/>
                </a:rPr>
                <a:t>Homogeneous mixing</a:t>
              </a:r>
              <a:r>
                <a:rPr lang="zh-CN" altLang="en-US" dirty="0">
                  <a:latin typeface="Lato" panose="020B0604020202020204" charset="0"/>
                </a:rPr>
                <a:t> </a:t>
              </a:r>
              <a:endParaRPr lang="en-US" altLang="zh-CN" dirty="0">
                <a:latin typeface="Lato" panose="020B0604020202020204" charset="0"/>
              </a:endParaRPr>
            </a:p>
            <a:p>
              <a:pPr algn="ctr"/>
              <a:r>
                <a:rPr lang="en-US" dirty="0">
                  <a:latin typeface="Lato" panose="020B0604020202020204" charset="0"/>
                </a:rPr>
                <a:t>low frequency of coinfection</a:t>
              </a:r>
            </a:p>
          </p:txBody>
        </p:sp>
        <p:sp>
          <p:nvSpPr>
            <p:cNvPr id="168" name="Oval 167"/>
            <p:cNvSpPr>
              <a:spLocks noChangeAspect="1"/>
            </p:cNvSpPr>
            <p:nvPr/>
          </p:nvSpPr>
          <p:spPr>
            <a:xfrm>
              <a:off x="6750718" y="309579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975542" y="310334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6974033" y="331911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>
              <a:off x="5655145" y="3086737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2" name="4-Point Star 171"/>
            <p:cNvSpPr/>
            <p:nvPr/>
          </p:nvSpPr>
          <p:spPr>
            <a:xfrm>
              <a:off x="5726300" y="3143471"/>
              <a:ext cx="71867" cy="77936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5659220" y="2225885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4" name="4-Point Star 173"/>
            <p:cNvSpPr/>
            <p:nvPr/>
          </p:nvSpPr>
          <p:spPr>
            <a:xfrm>
              <a:off x="5723551" y="2282619"/>
              <a:ext cx="71867" cy="77936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6095316" y="2442836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6" name="4-Point Star 175"/>
            <p:cNvSpPr/>
            <p:nvPr/>
          </p:nvSpPr>
          <p:spPr>
            <a:xfrm>
              <a:off x="6145999" y="2499570"/>
              <a:ext cx="71867" cy="77936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6311964" y="3302951"/>
              <a:ext cx="182880" cy="18288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78" name="4-Point Star 177"/>
            <p:cNvSpPr/>
            <p:nvPr/>
          </p:nvSpPr>
          <p:spPr>
            <a:xfrm>
              <a:off x="6376295" y="3359685"/>
              <a:ext cx="71867" cy="77936"/>
            </a:xfrm>
            <a:prstGeom prst="star4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6746007" y="2659777"/>
              <a:ext cx="182880" cy="182880"/>
              <a:chOff x="4975848" y="3075182"/>
              <a:chExt cx="182880" cy="182880"/>
            </a:xfrm>
          </p:grpSpPr>
          <p:sp>
            <p:nvSpPr>
              <p:cNvPr id="385" name="Oval 384"/>
              <p:cNvSpPr>
                <a:spLocks noChangeAspect="1"/>
              </p:cNvSpPr>
              <p:nvPr/>
            </p:nvSpPr>
            <p:spPr>
              <a:xfrm>
                <a:off x="4975848" y="3075182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B0604020202020204" charset="0"/>
                </a:endParaRPr>
              </a:p>
            </p:txBody>
          </p:sp>
          <p:sp>
            <p:nvSpPr>
              <p:cNvPr id="386" name="4-Point Star 385"/>
              <p:cNvSpPr/>
              <p:nvPr/>
            </p:nvSpPr>
            <p:spPr>
              <a:xfrm>
                <a:off x="5040179" y="3131916"/>
                <a:ext cx="71867" cy="77936"/>
              </a:xfrm>
              <a:prstGeom prst="star4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B0604020202020204" charset="0"/>
                </a:endParaRPr>
              </a:p>
            </p:txBody>
          </p:sp>
        </p:grp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6744998" y="3300898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1" name="4-Point Star 180"/>
            <p:cNvSpPr/>
            <p:nvPr/>
          </p:nvSpPr>
          <p:spPr>
            <a:xfrm>
              <a:off x="6812546" y="336046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6743841" y="2655468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3" name="4-Point Star 182"/>
            <p:cNvSpPr/>
            <p:nvPr/>
          </p:nvSpPr>
          <p:spPr>
            <a:xfrm>
              <a:off x="6811389" y="271503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6306441" y="4165104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5" name="4-Point Star 184"/>
            <p:cNvSpPr/>
            <p:nvPr/>
          </p:nvSpPr>
          <p:spPr>
            <a:xfrm>
              <a:off x="6373989" y="4224675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7840925" y="3522811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7" name="4-Point Star 186"/>
            <p:cNvSpPr/>
            <p:nvPr/>
          </p:nvSpPr>
          <p:spPr>
            <a:xfrm>
              <a:off x="7908473" y="358238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7621792" y="2661969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89" name="4-Point Star 188"/>
            <p:cNvSpPr/>
            <p:nvPr/>
          </p:nvSpPr>
          <p:spPr>
            <a:xfrm>
              <a:off x="7689340" y="2721540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7405272" y="3737614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1" name="4-Point Star 190"/>
            <p:cNvSpPr/>
            <p:nvPr/>
          </p:nvSpPr>
          <p:spPr>
            <a:xfrm>
              <a:off x="7472820" y="3797185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2" name="Oval 191"/>
            <p:cNvSpPr>
              <a:spLocks noChangeAspect="1"/>
            </p:cNvSpPr>
            <p:nvPr/>
          </p:nvSpPr>
          <p:spPr>
            <a:xfrm>
              <a:off x="8058573" y="3953152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3" name="4-Point Star 192"/>
            <p:cNvSpPr/>
            <p:nvPr/>
          </p:nvSpPr>
          <p:spPr>
            <a:xfrm>
              <a:off x="8126121" y="401272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7179996" y="416758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5" name="4-Point Star 194"/>
            <p:cNvSpPr/>
            <p:nvPr/>
          </p:nvSpPr>
          <p:spPr>
            <a:xfrm>
              <a:off x="7247544" y="422715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6526415" y="3740311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7" name="4-Point Star 196"/>
            <p:cNvSpPr/>
            <p:nvPr/>
          </p:nvSpPr>
          <p:spPr>
            <a:xfrm>
              <a:off x="6593963" y="379988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7185811" y="2443192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199" name="4-Point Star 198"/>
            <p:cNvSpPr/>
            <p:nvPr/>
          </p:nvSpPr>
          <p:spPr>
            <a:xfrm>
              <a:off x="7253359" y="250276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7403905" y="3091472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1" name="4-Point Star 200"/>
            <p:cNvSpPr/>
            <p:nvPr/>
          </p:nvSpPr>
          <p:spPr>
            <a:xfrm>
              <a:off x="7471453" y="315104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7840435" y="2229295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3" name="4-Point Star 202"/>
            <p:cNvSpPr/>
            <p:nvPr/>
          </p:nvSpPr>
          <p:spPr>
            <a:xfrm>
              <a:off x="7907983" y="228886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4" name="Oval 203"/>
            <p:cNvSpPr>
              <a:spLocks noChangeAspect="1"/>
            </p:cNvSpPr>
            <p:nvPr/>
          </p:nvSpPr>
          <p:spPr>
            <a:xfrm>
              <a:off x="8756727" y="22445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8975423" y="22445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9194119" y="22445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9412815" y="22445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>
              <a:off x="9631511" y="22445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9850207" y="22445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0" name="Oval 209"/>
            <p:cNvSpPr>
              <a:spLocks noChangeAspect="1"/>
            </p:cNvSpPr>
            <p:nvPr/>
          </p:nvSpPr>
          <p:spPr>
            <a:xfrm>
              <a:off x="10068903" y="225161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1" name="Oval 210"/>
            <p:cNvSpPr>
              <a:spLocks noChangeAspect="1"/>
            </p:cNvSpPr>
            <p:nvPr/>
          </p:nvSpPr>
          <p:spPr>
            <a:xfrm>
              <a:off x="10287599" y="225161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>
              <a:off x="10506295" y="225161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3" name="Oval 212"/>
            <p:cNvSpPr>
              <a:spLocks noChangeAspect="1"/>
            </p:cNvSpPr>
            <p:nvPr/>
          </p:nvSpPr>
          <p:spPr>
            <a:xfrm>
              <a:off x="10724991" y="225161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4" name="Oval 213"/>
            <p:cNvSpPr>
              <a:spLocks noChangeAspect="1"/>
            </p:cNvSpPr>
            <p:nvPr/>
          </p:nvSpPr>
          <p:spPr>
            <a:xfrm>
              <a:off x="10943687" y="225161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11162383" y="225161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6" name="Oval 215"/>
            <p:cNvSpPr>
              <a:spLocks noChangeAspect="1"/>
            </p:cNvSpPr>
            <p:nvPr/>
          </p:nvSpPr>
          <p:spPr>
            <a:xfrm>
              <a:off x="8756727" y="246007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8975423" y="246007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9194119" y="246007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>
              <a:off x="9412815" y="246007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>
              <a:off x="9631511" y="246007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>
              <a:off x="9850207" y="246007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2" name="Oval 221"/>
            <p:cNvSpPr>
              <a:spLocks noChangeAspect="1"/>
            </p:cNvSpPr>
            <p:nvPr/>
          </p:nvSpPr>
          <p:spPr>
            <a:xfrm>
              <a:off x="10068903" y="246715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10287599" y="246715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>
              <a:off x="10506295" y="246715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5" name="Oval 224"/>
            <p:cNvSpPr>
              <a:spLocks noChangeAspect="1"/>
            </p:cNvSpPr>
            <p:nvPr/>
          </p:nvSpPr>
          <p:spPr>
            <a:xfrm>
              <a:off x="10724991" y="246715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6" name="Oval 225"/>
            <p:cNvSpPr>
              <a:spLocks noChangeAspect="1"/>
            </p:cNvSpPr>
            <p:nvPr/>
          </p:nvSpPr>
          <p:spPr>
            <a:xfrm>
              <a:off x="10943687" y="246715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>
              <a:off x="11162383" y="246715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8" name="Oval 227"/>
            <p:cNvSpPr>
              <a:spLocks noChangeAspect="1"/>
            </p:cNvSpPr>
            <p:nvPr/>
          </p:nvSpPr>
          <p:spPr>
            <a:xfrm>
              <a:off x="8756727" y="26756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29" name="Oval 228"/>
            <p:cNvSpPr>
              <a:spLocks noChangeAspect="1"/>
            </p:cNvSpPr>
            <p:nvPr/>
          </p:nvSpPr>
          <p:spPr>
            <a:xfrm>
              <a:off x="8975423" y="26756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>
              <a:off x="9194119" y="26756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1" name="Oval 230"/>
            <p:cNvSpPr>
              <a:spLocks noChangeAspect="1"/>
            </p:cNvSpPr>
            <p:nvPr/>
          </p:nvSpPr>
          <p:spPr>
            <a:xfrm>
              <a:off x="9412815" y="26756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2" name="Oval 231"/>
            <p:cNvSpPr>
              <a:spLocks noChangeAspect="1"/>
            </p:cNvSpPr>
            <p:nvPr/>
          </p:nvSpPr>
          <p:spPr>
            <a:xfrm>
              <a:off x="9631511" y="26756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>
              <a:off x="9850207" y="26756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4" name="Oval 233"/>
            <p:cNvSpPr>
              <a:spLocks noChangeAspect="1"/>
            </p:cNvSpPr>
            <p:nvPr/>
          </p:nvSpPr>
          <p:spPr>
            <a:xfrm>
              <a:off x="10068903" y="268269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5" name="Oval 234"/>
            <p:cNvSpPr>
              <a:spLocks noChangeAspect="1"/>
            </p:cNvSpPr>
            <p:nvPr/>
          </p:nvSpPr>
          <p:spPr>
            <a:xfrm>
              <a:off x="10287599" y="268269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>
              <a:off x="10506295" y="268269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7" name="Oval 236"/>
            <p:cNvSpPr>
              <a:spLocks noChangeAspect="1"/>
            </p:cNvSpPr>
            <p:nvPr/>
          </p:nvSpPr>
          <p:spPr>
            <a:xfrm>
              <a:off x="10724991" y="268269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8" name="Oval 237"/>
            <p:cNvSpPr>
              <a:spLocks noChangeAspect="1"/>
            </p:cNvSpPr>
            <p:nvPr/>
          </p:nvSpPr>
          <p:spPr>
            <a:xfrm>
              <a:off x="10943687" y="268269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>
              <a:off x="11162383" y="268269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0" name="Oval 239"/>
            <p:cNvSpPr>
              <a:spLocks noChangeAspect="1"/>
            </p:cNvSpPr>
            <p:nvPr/>
          </p:nvSpPr>
          <p:spPr>
            <a:xfrm>
              <a:off x="8756727" y="28911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1" name="Oval 240"/>
            <p:cNvSpPr>
              <a:spLocks noChangeAspect="1"/>
            </p:cNvSpPr>
            <p:nvPr/>
          </p:nvSpPr>
          <p:spPr>
            <a:xfrm>
              <a:off x="8975423" y="28911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>
              <a:off x="9194119" y="28911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3" name="Oval 242"/>
            <p:cNvSpPr>
              <a:spLocks noChangeAspect="1"/>
            </p:cNvSpPr>
            <p:nvPr/>
          </p:nvSpPr>
          <p:spPr>
            <a:xfrm>
              <a:off x="9412815" y="28911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4" name="Oval 243"/>
            <p:cNvSpPr>
              <a:spLocks noChangeAspect="1"/>
            </p:cNvSpPr>
            <p:nvPr/>
          </p:nvSpPr>
          <p:spPr>
            <a:xfrm>
              <a:off x="9631511" y="28911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>
              <a:off x="9850207" y="2891151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6" name="Oval 245"/>
            <p:cNvSpPr>
              <a:spLocks noChangeAspect="1"/>
            </p:cNvSpPr>
            <p:nvPr/>
          </p:nvSpPr>
          <p:spPr>
            <a:xfrm>
              <a:off x="10068903" y="289823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7" name="Oval 246"/>
            <p:cNvSpPr>
              <a:spLocks noChangeAspect="1"/>
            </p:cNvSpPr>
            <p:nvPr/>
          </p:nvSpPr>
          <p:spPr>
            <a:xfrm>
              <a:off x="10287599" y="289823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>
              <a:off x="10506295" y="289823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49" name="Oval 248"/>
            <p:cNvSpPr>
              <a:spLocks noChangeAspect="1"/>
            </p:cNvSpPr>
            <p:nvPr/>
          </p:nvSpPr>
          <p:spPr>
            <a:xfrm>
              <a:off x="10724991" y="289823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0" name="Oval 249"/>
            <p:cNvSpPr>
              <a:spLocks noChangeAspect="1"/>
            </p:cNvSpPr>
            <p:nvPr/>
          </p:nvSpPr>
          <p:spPr>
            <a:xfrm>
              <a:off x="10943687" y="289823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11162383" y="289823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2" name="Oval 251"/>
            <p:cNvSpPr>
              <a:spLocks noChangeAspect="1"/>
            </p:cNvSpPr>
            <p:nvPr/>
          </p:nvSpPr>
          <p:spPr>
            <a:xfrm>
              <a:off x="8756727" y="310668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3" name="Oval 252"/>
            <p:cNvSpPr>
              <a:spLocks noChangeAspect="1"/>
            </p:cNvSpPr>
            <p:nvPr/>
          </p:nvSpPr>
          <p:spPr>
            <a:xfrm>
              <a:off x="8975423" y="310668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4" name="Oval 253"/>
            <p:cNvSpPr>
              <a:spLocks noChangeAspect="1"/>
            </p:cNvSpPr>
            <p:nvPr/>
          </p:nvSpPr>
          <p:spPr>
            <a:xfrm>
              <a:off x="9194119" y="310668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5" name="Oval 254"/>
            <p:cNvSpPr>
              <a:spLocks noChangeAspect="1"/>
            </p:cNvSpPr>
            <p:nvPr/>
          </p:nvSpPr>
          <p:spPr>
            <a:xfrm>
              <a:off x="9412815" y="310668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6" name="Oval 255"/>
            <p:cNvSpPr>
              <a:spLocks noChangeAspect="1"/>
            </p:cNvSpPr>
            <p:nvPr/>
          </p:nvSpPr>
          <p:spPr>
            <a:xfrm>
              <a:off x="9631511" y="310668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7" name="Oval 256"/>
            <p:cNvSpPr>
              <a:spLocks noChangeAspect="1"/>
            </p:cNvSpPr>
            <p:nvPr/>
          </p:nvSpPr>
          <p:spPr>
            <a:xfrm>
              <a:off x="9850207" y="3106689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8" name="Oval 257"/>
            <p:cNvSpPr>
              <a:spLocks noChangeAspect="1"/>
            </p:cNvSpPr>
            <p:nvPr/>
          </p:nvSpPr>
          <p:spPr>
            <a:xfrm>
              <a:off x="10068903" y="3113773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10287599" y="311377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0" name="Oval 259"/>
            <p:cNvSpPr>
              <a:spLocks noChangeAspect="1"/>
            </p:cNvSpPr>
            <p:nvPr/>
          </p:nvSpPr>
          <p:spPr>
            <a:xfrm>
              <a:off x="10506295" y="311377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1" name="Oval 260"/>
            <p:cNvSpPr>
              <a:spLocks noChangeAspect="1"/>
            </p:cNvSpPr>
            <p:nvPr/>
          </p:nvSpPr>
          <p:spPr>
            <a:xfrm>
              <a:off x="10724991" y="311377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10943687" y="311377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3" name="Oval 262"/>
            <p:cNvSpPr>
              <a:spLocks noChangeAspect="1"/>
            </p:cNvSpPr>
            <p:nvPr/>
          </p:nvSpPr>
          <p:spPr>
            <a:xfrm>
              <a:off x="11162383" y="311377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4" name="Oval 263"/>
            <p:cNvSpPr>
              <a:spLocks noChangeAspect="1"/>
            </p:cNvSpPr>
            <p:nvPr/>
          </p:nvSpPr>
          <p:spPr>
            <a:xfrm>
              <a:off x="8756727" y="33222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8975423" y="33222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9194119" y="33222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9412815" y="33222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9631511" y="33222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9850207" y="3322228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0068903" y="3329311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10287599" y="332931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2" name="Oval 271"/>
            <p:cNvSpPr>
              <a:spLocks noChangeAspect="1"/>
            </p:cNvSpPr>
            <p:nvPr/>
          </p:nvSpPr>
          <p:spPr>
            <a:xfrm>
              <a:off x="10506295" y="332931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3" name="Oval 272"/>
            <p:cNvSpPr>
              <a:spLocks noChangeAspect="1"/>
            </p:cNvSpPr>
            <p:nvPr/>
          </p:nvSpPr>
          <p:spPr>
            <a:xfrm>
              <a:off x="10724991" y="332931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10943687" y="332931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5" name="Oval 274"/>
            <p:cNvSpPr>
              <a:spLocks noChangeAspect="1"/>
            </p:cNvSpPr>
            <p:nvPr/>
          </p:nvSpPr>
          <p:spPr>
            <a:xfrm>
              <a:off x="11162383" y="332931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6" name="Oval 275"/>
            <p:cNvSpPr>
              <a:spLocks noChangeAspect="1"/>
            </p:cNvSpPr>
            <p:nvPr/>
          </p:nvSpPr>
          <p:spPr>
            <a:xfrm>
              <a:off x="8756727" y="353776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8975423" y="353776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8" name="Oval 277"/>
            <p:cNvSpPr>
              <a:spLocks noChangeAspect="1"/>
            </p:cNvSpPr>
            <p:nvPr/>
          </p:nvSpPr>
          <p:spPr>
            <a:xfrm>
              <a:off x="9194119" y="353776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79" name="Oval 278"/>
            <p:cNvSpPr>
              <a:spLocks noChangeAspect="1"/>
            </p:cNvSpPr>
            <p:nvPr/>
          </p:nvSpPr>
          <p:spPr>
            <a:xfrm>
              <a:off x="9412815" y="353776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9631511" y="3537766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1" name="Oval 280"/>
            <p:cNvSpPr>
              <a:spLocks noChangeAspect="1"/>
            </p:cNvSpPr>
            <p:nvPr/>
          </p:nvSpPr>
          <p:spPr>
            <a:xfrm>
              <a:off x="9850207" y="353776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2" name="Oval 281"/>
            <p:cNvSpPr>
              <a:spLocks noChangeAspect="1"/>
            </p:cNvSpPr>
            <p:nvPr/>
          </p:nvSpPr>
          <p:spPr>
            <a:xfrm>
              <a:off x="10068903" y="35448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10287599" y="354485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4" name="Oval 283"/>
            <p:cNvSpPr>
              <a:spLocks noChangeAspect="1"/>
            </p:cNvSpPr>
            <p:nvPr/>
          </p:nvSpPr>
          <p:spPr>
            <a:xfrm>
              <a:off x="10506295" y="354485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5" name="Oval 284"/>
            <p:cNvSpPr>
              <a:spLocks noChangeAspect="1"/>
            </p:cNvSpPr>
            <p:nvPr/>
          </p:nvSpPr>
          <p:spPr>
            <a:xfrm>
              <a:off x="10724991" y="354485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10943687" y="354485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7" name="Oval 286"/>
            <p:cNvSpPr>
              <a:spLocks noChangeAspect="1"/>
            </p:cNvSpPr>
            <p:nvPr/>
          </p:nvSpPr>
          <p:spPr>
            <a:xfrm>
              <a:off x="11162383" y="354485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8" name="Oval 287"/>
            <p:cNvSpPr>
              <a:spLocks noChangeAspect="1"/>
            </p:cNvSpPr>
            <p:nvPr/>
          </p:nvSpPr>
          <p:spPr>
            <a:xfrm>
              <a:off x="8756727" y="37533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8975423" y="37533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0" name="Oval 289"/>
            <p:cNvSpPr>
              <a:spLocks noChangeAspect="1"/>
            </p:cNvSpPr>
            <p:nvPr/>
          </p:nvSpPr>
          <p:spPr>
            <a:xfrm>
              <a:off x="9194119" y="37533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1" name="Oval 290"/>
            <p:cNvSpPr>
              <a:spLocks noChangeAspect="1"/>
            </p:cNvSpPr>
            <p:nvPr/>
          </p:nvSpPr>
          <p:spPr>
            <a:xfrm>
              <a:off x="9412815" y="37533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9631511" y="37533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3" name="Oval 292"/>
            <p:cNvSpPr>
              <a:spLocks noChangeAspect="1"/>
            </p:cNvSpPr>
            <p:nvPr/>
          </p:nvSpPr>
          <p:spPr>
            <a:xfrm>
              <a:off x="9850207" y="37533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4" name="Oval 293"/>
            <p:cNvSpPr>
              <a:spLocks noChangeAspect="1"/>
            </p:cNvSpPr>
            <p:nvPr/>
          </p:nvSpPr>
          <p:spPr>
            <a:xfrm>
              <a:off x="10068903" y="376038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10287599" y="376038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6" name="Oval 295"/>
            <p:cNvSpPr>
              <a:spLocks noChangeAspect="1"/>
            </p:cNvSpPr>
            <p:nvPr/>
          </p:nvSpPr>
          <p:spPr>
            <a:xfrm>
              <a:off x="10506295" y="376038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>
              <a:off x="10724991" y="376038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10943687" y="376038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299" name="Oval 298"/>
            <p:cNvSpPr>
              <a:spLocks noChangeAspect="1"/>
            </p:cNvSpPr>
            <p:nvPr/>
          </p:nvSpPr>
          <p:spPr>
            <a:xfrm>
              <a:off x="11162383" y="376038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0" name="Oval 299"/>
            <p:cNvSpPr>
              <a:spLocks noChangeAspect="1"/>
            </p:cNvSpPr>
            <p:nvPr/>
          </p:nvSpPr>
          <p:spPr>
            <a:xfrm>
              <a:off x="8751886" y="39688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8970582" y="39688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2" name="Oval 301"/>
            <p:cNvSpPr>
              <a:spLocks noChangeAspect="1"/>
            </p:cNvSpPr>
            <p:nvPr/>
          </p:nvSpPr>
          <p:spPr>
            <a:xfrm>
              <a:off x="9189278" y="39688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3" name="Oval 302"/>
            <p:cNvSpPr>
              <a:spLocks noChangeAspect="1"/>
            </p:cNvSpPr>
            <p:nvPr/>
          </p:nvSpPr>
          <p:spPr>
            <a:xfrm>
              <a:off x="9407974" y="39688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9626670" y="39688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5" name="Oval 304"/>
            <p:cNvSpPr>
              <a:spLocks noChangeAspect="1"/>
            </p:cNvSpPr>
            <p:nvPr/>
          </p:nvSpPr>
          <p:spPr>
            <a:xfrm>
              <a:off x="9845366" y="39688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6" name="Oval 305"/>
            <p:cNvSpPr>
              <a:spLocks noChangeAspect="1"/>
            </p:cNvSpPr>
            <p:nvPr/>
          </p:nvSpPr>
          <p:spPr>
            <a:xfrm>
              <a:off x="10064062" y="397592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10282758" y="397592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8" name="Oval 307"/>
            <p:cNvSpPr>
              <a:spLocks noChangeAspect="1"/>
            </p:cNvSpPr>
            <p:nvPr/>
          </p:nvSpPr>
          <p:spPr>
            <a:xfrm>
              <a:off x="10501454" y="397592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09" name="Oval 308"/>
            <p:cNvSpPr>
              <a:spLocks noChangeAspect="1"/>
            </p:cNvSpPr>
            <p:nvPr/>
          </p:nvSpPr>
          <p:spPr>
            <a:xfrm>
              <a:off x="10720150" y="397592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10938846" y="397592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1" name="Oval 310"/>
            <p:cNvSpPr>
              <a:spLocks noChangeAspect="1"/>
            </p:cNvSpPr>
            <p:nvPr/>
          </p:nvSpPr>
          <p:spPr>
            <a:xfrm>
              <a:off x="11157542" y="397592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2" name="Oval 311"/>
            <p:cNvSpPr>
              <a:spLocks noChangeAspect="1"/>
            </p:cNvSpPr>
            <p:nvPr/>
          </p:nvSpPr>
          <p:spPr>
            <a:xfrm>
              <a:off x="8751886" y="418438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8970582" y="418438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4" name="Oval 313"/>
            <p:cNvSpPr>
              <a:spLocks noChangeAspect="1"/>
            </p:cNvSpPr>
            <p:nvPr/>
          </p:nvSpPr>
          <p:spPr>
            <a:xfrm>
              <a:off x="9189278" y="418438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5" name="Oval 314"/>
            <p:cNvSpPr>
              <a:spLocks noChangeAspect="1"/>
            </p:cNvSpPr>
            <p:nvPr/>
          </p:nvSpPr>
          <p:spPr>
            <a:xfrm>
              <a:off x="9407974" y="418438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9626670" y="418438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9845366" y="418438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8" name="Oval 317"/>
            <p:cNvSpPr>
              <a:spLocks noChangeAspect="1"/>
            </p:cNvSpPr>
            <p:nvPr/>
          </p:nvSpPr>
          <p:spPr>
            <a:xfrm>
              <a:off x="10064062" y="419146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10282758" y="419146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0" name="Oval 319"/>
            <p:cNvSpPr>
              <a:spLocks noChangeAspect="1"/>
            </p:cNvSpPr>
            <p:nvPr/>
          </p:nvSpPr>
          <p:spPr>
            <a:xfrm>
              <a:off x="10501454" y="419146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1" name="Oval 320"/>
            <p:cNvSpPr>
              <a:spLocks noChangeAspect="1"/>
            </p:cNvSpPr>
            <p:nvPr/>
          </p:nvSpPr>
          <p:spPr>
            <a:xfrm>
              <a:off x="10720150" y="419146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10938846" y="419146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3" name="Oval 322"/>
            <p:cNvSpPr>
              <a:spLocks noChangeAspect="1"/>
            </p:cNvSpPr>
            <p:nvPr/>
          </p:nvSpPr>
          <p:spPr>
            <a:xfrm>
              <a:off x="11157542" y="419146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4" name="4-Point Star 323"/>
            <p:cNvSpPr/>
            <p:nvPr/>
          </p:nvSpPr>
          <p:spPr>
            <a:xfrm>
              <a:off x="10354651" y="318905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5" name="4-Point Star 324"/>
            <p:cNvSpPr/>
            <p:nvPr/>
          </p:nvSpPr>
          <p:spPr>
            <a:xfrm>
              <a:off x="9673451" y="337657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6" name="4-Point Star 325"/>
            <p:cNvSpPr/>
            <p:nvPr/>
          </p:nvSpPr>
          <p:spPr>
            <a:xfrm>
              <a:off x="10154258" y="3153957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7" name="4-Point Star 326"/>
            <p:cNvSpPr/>
            <p:nvPr/>
          </p:nvSpPr>
          <p:spPr>
            <a:xfrm>
              <a:off x="9687267" y="294550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8" name="4-Point Star 327"/>
            <p:cNvSpPr/>
            <p:nvPr/>
          </p:nvSpPr>
          <p:spPr>
            <a:xfrm>
              <a:off x="9894201" y="338652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29" name="4-Point Star 328"/>
            <p:cNvSpPr/>
            <p:nvPr/>
          </p:nvSpPr>
          <p:spPr>
            <a:xfrm>
              <a:off x="10143683" y="2935001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0" name="4-Point Star 329"/>
            <p:cNvSpPr/>
            <p:nvPr/>
          </p:nvSpPr>
          <p:spPr>
            <a:xfrm>
              <a:off x="9930296" y="359070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1" name="4-Point Star 330"/>
            <p:cNvSpPr/>
            <p:nvPr/>
          </p:nvSpPr>
          <p:spPr>
            <a:xfrm>
              <a:off x="9925943" y="317539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2" name="4-Point Star 331"/>
            <p:cNvSpPr/>
            <p:nvPr/>
          </p:nvSpPr>
          <p:spPr>
            <a:xfrm>
              <a:off x="10160755" y="336949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3" name="4-Point Star 332"/>
            <p:cNvSpPr/>
            <p:nvPr/>
          </p:nvSpPr>
          <p:spPr>
            <a:xfrm>
              <a:off x="10092230" y="340459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4" name="4-Point Star 333"/>
            <p:cNvSpPr/>
            <p:nvPr/>
          </p:nvSpPr>
          <p:spPr>
            <a:xfrm>
              <a:off x="10343737" y="340459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9602955" y="2865683"/>
              <a:ext cx="892280" cy="86215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6" name="4-Point Star 335"/>
            <p:cNvSpPr/>
            <p:nvPr/>
          </p:nvSpPr>
          <p:spPr>
            <a:xfrm>
              <a:off x="9878737" y="315320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7" name="4-Point Star 336"/>
            <p:cNvSpPr/>
            <p:nvPr/>
          </p:nvSpPr>
          <p:spPr>
            <a:xfrm>
              <a:off x="9666346" y="314968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8" name="4-Point Star 337"/>
            <p:cNvSpPr/>
            <p:nvPr/>
          </p:nvSpPr>
          <p:spPr>
            <a:xfrm>
              <a:off x="9708395" y="318478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39" name="4-Point Star 338"/>
            <p:cNvSpPr/>
            <p:nvPr/>
          </p:nvSpPr>
          <p:spPr>
            <a:xfrm>
              <a:off x="10374610" y="335028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>
              <a:off x="9631476" y="288918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1" name="4-Point Star 340"/>
            <p:cNvSpPr/>
            <p:nvPr/>
          </p:nvSpPr>
          <p:spPr>
            <a:xfrm>
              <a:off x="9699024" y="294875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2" name="Oval 341"/>
            <p:cNvSpPr>
              <a:spLocks noChangeAspect="1"/>
            </p:cNvSpPr>
            <p:nvPr/>
          </p:nvSpPr>
          <p:spPr>
            <a:xfrm>
              <a:off x="10070158" y="2889181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3" name="4-Point Star 342"/>
            <p:cNvSpPr/>
            <p:nvPr/>
          </p:nvSpPr>
          <p:spPr>
            <a:xfrm>
              <a:off x="10137706" y="294875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4" name="Oval 343"/>
            <p:cNvSpPr>
              <a:spLocks noChangeAspect="1"/>
            </p:cNvSpPr>
            <p:nvPr/>
          </p:nvSpPr>
          <p:spPr>
            <a:xfrm>
              <a:off x="10068654" y="3104952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5" name="4-Point Star 344"/>
            <p:cNvSpPr/>
            <p:nvPr/>
          </p:nvSpPr>
          <p:spPr>
            <a:xfrm>
              <a:off x="10136202" y="316452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>
              <a:off x="10284425" y="3103449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7" name="4-Point Star 346"/>
            <p:cNvSpPr/>
            <p:nvPr/>
          </p:nvSpPr>
          <p:spPr>
            <a:xfrm>
              <a:off x="10351973" y="3163020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8" name="Oval 347"/>
            <p:cNvSpPr>
              <a:spLocks noChangeAspect="1"/>
            </p:cNvSpPr>
            <p:nvPr/>
          </p:nvSpPr>
          <p:spPr>
            <a:xfrm>
              <a:off x="9849708" y="3518311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49" name="4-Point Star 348"/>
            <p:cNvSpPr/>
            <p:nvPr/>
          </p:nvSpPr>
          <p:spPr>
            <a:xfrm>
              <a:off x="9917256" y="357788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grpSp>
          <p:nvGrpSpPr>
            <p:cNvPr id="350" name="Group 349"/>
            <p:cNvGrpSpPr/>
            <p:nvPr/>
          </p:nvGrpSpPr>
          <p:grpSpPr>
            <a:xfrm>
              <a:off x="9639034" y="3100036"/>
              <a:ext cx="192024" cy="192024"/>
              <a:chOff x="4975848" y="3075182"/>
              <a:chExt cx="182880" cy="182880"/>
            </a:xfrm>
          </p:grpSpPr>
          <p:sp>
            <p:nvSpPr>
              <p:cNvPr id="383" name="Oval 382"/>
              <p:cNvSpPr>
                <a:spLocks noChangeAspect="1"/>
              </p:cNvSpPr>
              <p:nvPr/>
            </p:nvSpPr>
            <p:spPr>
              <a:xfrm>
                <a:off x="4975848" y="3075182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B0604020202020204" charset="0"/>
                </a:endParaRPr>
              </a:p>
            </p:txBody>
          </p:sp>
          <p:sp>
            <p:nvSpPr>
              <p:cNvPr id="384" name="4-Point Star 383"/>
              <p:cNvSpPr/>
              <p:nvPr/>
            </p:nvSpPr>
            <p:spPr>
              <a:xfrm>
                <a:off x="5057423" y="3123294"/>
                <a:ext cx="71867" cy="77936"/>
              </a:xfrm>
              <a:prstGeom prst="star4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B0604020202020204" charset="0"/>
                </a:endParaRPr>
              </a:p>
            </p:txBody>
          </p:sp>
        </p:grpSp>
        <p:sp>
          <p:nvSpPr>
            <p:cNvPr id="351" name="4-Point Star 350"/>
            <p:cNvSpPr/>
            <p:nvPr/>
          </p:nvSpPr>
          <p:spPr>
            <a:xfrm>
              <a:off x="9687804" y="320790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2" name="4-Point Star 351"/>
            <p:cNvSpPr/>
            <p:nvPr/>
          </p:nvSpPr>
          <p:spPr>
            <a:xfrm>
              <a:off x="9659810" y="312189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3" name="Oval 352"/>
            <p:cNvSpPr>
              <a:spLocks noChangeAspect="1"/>
            </p:cNvSpPr>
            <p:nvPr/>
          </p:nvSpPr>
          <p:spPr>
            <a:xfrm>
              <a:off x="9849807" y="310003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4" name="4-Point Star 353"/>
            <p:cNvSpPr/>
            <p:nvPr/>
          </p:nvSpPr>
          <p:spPr>
            <a:xfrm>
              <a:off x="9917355" y="314150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5" name="4-Point Star 354"/>
            <p:cNvSpPr/>
            <p:nvPr/>
          </p:nvSpPr>
          <p:spPr>
            <a:xfrm>
              <a:off x="9898577" y="320790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6" name="Oval 355"/>
            <p:cNvSpPr>
              <a:spLocks noChangeAspect="1"/>
            </p:cNvSpPr>
            <p:nvPr/>
          </p:nvSpPr>
          <p:spPr>
            <a:xfrm>
              <a:off x="10065578" y="332486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7" name="4-Point Star 356"/>
            <p:cNvSpPr/>
            <p:nvPr/>
          </p:nvSpPr>
          <p:spPr>
            <a:xfrm>
              <a:off x="10133126" y="3366325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8" name="4-Point Star 357"/>
            <p:cNvSpPr/>
            <p:nvPr/>
          </p:nvSpPr>
          <p:spPr>
            <a:xfrm>
              <a:off x="10114348" y="343273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59" name="Oval 358"/>
            <p:cNvSpPr>
              <a:spLocks noChangeAspect="1"/>
            </p:cNvSpPr>
            <p:nvPr/>
          </p:nvSpPr>
          <p:spPr>
            <a:xfrm>
              <a:off x="10283815" y="3316535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0" name="4-Point Star 359"/>
            <p:cNvSpPr/>
            <p:nvPr/>
          </p:nvSpPr>
          <p:spPr>
            <a:xfrm>
              <a:off x="10369469" y="336705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1" name="4-Point Star 360"/>
            <p:cNvSpPr/>
            <p:nvPr/>
          </p:nvSpPr>
          <p:spPr>
            <a:xfrm>
              <a:off x="10332585" y="342440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2" name="4-Point Star 361"/>
            <p:cNvSpPr/>
            <p:nvPr/>
          </p:nvSpPr>
          <p:spPr>
            <a:xfrm>
              <a:off x="10304591" y="333839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3" name="Oval 362"/>
            <p:cNvSpPr>
              <a:spLocks noChangeAspect="1"/>
            </p:cNvSpPr>
            <p:nvPr/>
          </p:nvSpPr>
          <p:spPr>
            <a:xfrm>
              <a:off x="9848047" y="331636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4" name="4-Point Star 363"/>
            <p:cNvSpPr/>
            <p:nvPr/>
          </p:nvSpPr>
          <p:spPr>
            <a:xfrm>
              <a:off x="9915595" y="337593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B0604020202020204" charset="0"/>
              </a:endParaRPr>
            </a:p>
          </p:txBody>
        </p:sp>
        <p:sp>
          <p:nvSpPr>
            <p:cNvPr id="365" name="Oval 364"/>
            <p:cNvSpPr>
              <a:spLocks noChangeAspect="1"/>
            </p:cNvSpPr>
            <p:nvPr/>
          </p:nvSpPr>
          <p:spPr>
            <a:xfrm>
              <a:off x="9631668" y="331750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366" name="4-Point Star 365"/>
            <p:cNvSpPr/>
            <p:nvPr/>
          </p:nvSpPr>
          <p:spPr>
            <a:xfrm>
              <a:off x="9699216" y="337707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grpSp>
          <p:nvGrpSpPr>
            <p:cNvPr id="367" name="Group 366"/>
            <p:cNvGrpSpPr/>
            <p:nvPr/>
          </p:nvGrpSpPr>
          <p:grpSpPr>
            <a:xfrm>
              <a:off x="6977525" y="4509305"/>
              <a:ext cx="3351893" cy="1682764"/>
              <a:chOff x="828221" y="4200901"/>
              <a:chExt cx="3351893" cy="1682764"/>
            </a:xfrm>
          </p:grpSpPr>
          <p:grpSp>
            <p:nvGrpSpPr>
              <p:cNvPr id="368" name="Group 367"/>
              <p:cNvGrpSpPr/>
              <p:nvPr/>
            </p:nvGrpSpPr>
            <p:grpSpPr>
              <a:xfrm>
                <a:off x="828221" y="4200901"/>
                <a:ext cx="3351893" cy="1682764"/>
                <a:chOff x="828221" y="4200901"/>
                <a:chExt cx="3351893" cy="1682764"/>
              </a:xfrm>
            </p:grpSpPr>
            <p:sp>
              <p:nvSpPr>
                <p:cNvPr id="373" name="Rectangle 372"/>
                <p:cNvSpPr/>
                <p:nvPr/>
              </p:nvSpPr>
              <p:spPr>
                <a:xfrm>
                  <a:off x="828221" y="5601295"/>
                  <a:ext cx="392903" cy="164741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B0604020202020204" charset="0"/>
                  </a:endParaRP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1222671" y="5514333"/>
                  <a:ext cx="29574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Lato" panose="020B0604020202020204" charset="0"/>
                    </a:rPr>
                    <a:t>Range available to infection</a:t>
                  </a:r>
                </a:p>
              </p:txBody>
            </p:sp>
            <p:sp>
              <p:nvSpPr>
                <p:cNvPr id="375" name="4-Point Star 374"/>
                <p:cNvSpPr/>
                <p:nvPr/>
              </p:nvSpPr>
              <p:spPr>
                <a:xfrm>
                  <a:off x="895066" y="5255692"/>
                  <a:ext cx="259214" cy="210682"/>
                </a:xfrm>
                <a:prstGeom prst="star4">
                  <a:avLst/>
                </a:prstGeom>
                <a:solidFill>
                  <a:schemeClr val="accent2"/>
                </a:solidFill>
                <a:ln w="19050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B0604020202020204" charset="0"/>
                  </a:endParaRPr>
                </a:p>
              </p:txBody>
            </p:sp>
            <p:sp>
              <p:nvSpPr>
                <p:cNvPr id="376" name="Oval 375"/>
                <p:cNvSpPr>
                  <a:spLocks/>
                </p:cNvSpPr>
                <p:nvPr/>
              </p:nvSpPr>
              <p:spPr>
                <a:xfrm>
                  <a:off x="970574" y="4330793"/>
                  <a:ext cx="192024" cy="192024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B0604020202020204" charset="0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1179545" y="4200901"/>
                  <a:ext cx="13628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Lato" panose="020B0604020202020204" charset="0"/>
                    </a:rPr>
                    <a:t>Target cells </a:t>
                  </a:r>
                </a:p>
              </p:txBody>
            </p:sp>
            <p:sp>
              <p:nvSpPr>
                <p:cNvPr id="378" name="TextBox 377"/>
                <p:cNvSpPr txBox="1"/>
                <p:nvPr/>
              </p:nvSpPr>
              <p:spPr>
                <a:xfrm>
                  <a:off x="1179545" y="4880427"/>
                  <a:ext cx="1515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Lato" panose="020B0604020202020204" charset="0"/>
                    </a:rPr>
                    <a:t>Infected cells</a:t>
                  </a:r>
                </a:p>
              </p:txBody>
            </p:sp>
            <p:sp>
              <p:nvSpPr>
                <p:cNvPr id="379" name="Oval 378"/>
                <p:cNvSpPr>
                  <a:spLocks noChangeAspect="1"/>
                </p:cNvSpPr>
                <p:nvPr/>
              </p:nvSpPr>
              <p:spPr>
                <a:xfrm>
                  <a:off x="970574" y="4944829"/>
                  <a:ext cx="192024" cy="19202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FF3399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B0604020202020204" charset="0"/>
                  </a:endParaRPr>
                </a:p>
              </p:txBody>
            </p:sp>
            <p:sp>
              <p:nvSpPr>
                <p:cNvPr id="380" name="Oval 379"/>
                <p:cNvSpPr>
                  <a:spLocks/>
                </p:cNvSpPr>
                <p:nvPr/>
              </p:nvSpPr>
              <p:spPr>
                <a:xfrm>
                  <a:off x="970574" y="4637990"/>
                  <a:ext cx="192024" cy="192024"/>
                </a:xfrm>
                <a:prstGeom prst="ellipse">
                  <a:avLst/>
                </a:prstGeom>
                <a:ln>
                  <a:solidFill>
                    <a:srgbClr val="FF3399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B0604020202020204" charset="0"/>
                  </a:endParaRPr>
                </a:p>
              </p:txBody>
            </p:sp>
            <p:sp>
              <p:nvSpPr>
                <p:cNvPr id="381" name="TextBox 380"/>
                <p:cNvSpPr txBox="1"/>
                <p:nvPr/>
              </p:nvSpPr>
              <p:spPr>
                <a:xfrm>
                  <a:off x="1179545" y="4540664"/>
                  <a:ext cx="13628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Lato" panose="020B0604020202020204" charset="0"/>
                    </a:rPr>
                    <a:t>Target cells </a:t>
                  </a:r>
                </a:p>
              </p:txBody>
            </p:sp>
            <p:sp>
              <p:nvSpPr>
                <p:cNvPr id="382" name="TextBox 381"/>
                <p:cNvSpPr txBox="1"/>
                <p:nvPr/>
              </p:nvSpPr>
              <p:spPr>
                <a:xfrm>
                  <a:off x="1179545" y="5175966"/>
                  <a:ext cx="7216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Lato" panose="020B0604020202020204" charset="0"/>
                    </a:rPr>
                    <a:t>Virus</a:t>
                  </a:r>
                </a:p>
              </p:txBody>
            </p:sp>
          </p:grpSp>
          <p:pic>
            <p:nvPicPr>
              <p:cNvPr id="369" name="Picture 368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9141" y="4281141"/>
                <a:ext cx="91429" cy="254477"/>
              </a:xfrm>
              <a:prstGeom prst="rect">
                <a:avLst/>
              </a:prstGeom>
            </p:spPr>
          </p:pic>
          <p:pic>
            <p:nvPicPr>
              <p:cNvPr id="370" name="Picture 36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966" y="4616356"/>
                <a:ext cx="91429" cy="631873"/>
              </a:xfrm>
              <a:prstGeom prst="rect">
                <a:avLst/>
              </a:prstGeom>
            </p:spPr>
          </p:pic>
          <p:sp>
            <p:nvSpPr>
              <p:cNvPr id="371" name="TextBox 370"/>
              <p:cNvSpPr txBox="1"/>
              <p:nvPr/>
            </p:nvSpPr>
            <p:spPr>
              <a:xfrm>
                <a:off x="2719872" y="4708792"/>
                <a:ext cx="10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ato" panose="020B0604020202020204" charset="0"/>
                  </a:rPr>
                  <a:t>available</a:t>
                </a:r>
              </a:p>
            </p:txBody>
          </p:sp>
          <p:sp>
            <p:nvSpPr>
              <p:cNvPr id="372" name="TextBox 371"/>
              <p:cNvSpPr txBox="1"/>
              <p:nvPr/>
            </p:nvSpPr>
            <p:spPr>
              <a:xfrm>
                <a:off x="2531729" y="4207131"/>
                <a:ext cx="13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Lato" panose="020B0604020202020204" charset="0"/>
                  </a:rPr>
                  <a:t>unavailable</a:t>
                </a:r>
              </a:p>
            </p:txBody>
          </p:sp>
        </p:grp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6931508" y="610764"/>
            <a:ext cx="9524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‘Macroparasite framework</a:t>
            </a:r>
            <a:endParaRPr lang="en-US" sz="54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88" name="Picture 1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46586" r="203"/>
          <a:stretch/>
        </p:blipFill>
        <p:spPr bwMode="auto">
          <a:xfrm>
            <a:off x="37192764" y="2684945"/>
            <a:ext cx="7799379" cy="339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" name="Rectangle 388"/>
          <p:cNvSpPr/>
          <p:nvPr/>
        </p:nvSpPr>
        <p:spPr>
          <a:xfrm>
            <a:off x="37192765" y="6245272"/>
            <a:ext cx="38326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latin typeface="Lato" panose="020B0604020202020204" charset="0"/>
                <a:ea typeface="Arial" charset="0"/>
                <a:cs typeface="Helvetica" panose="020B0604020202020204" pitchFamily="34" charset="0"/>
              </a:rPr>
              <a:t>Epidemiological </a:t>
            </a:r>
            <a:r>
              <a:rPr lang="en-US" sz="2800" u="sng" dirty="0" err="1">
                <a:latin typeface="Lato" panose="020B0604020202020204" charset="0"/>
                <a:ea typeface="Arial" charset="0"/>
                <a:cs typeface="Helvetica" panose="020B0604020202020204" pitchFamily="34" charset="0"/>
              </a:rPr>
              <a:t>macroparasite</a:t>
            </a:r>
            <a:r>
              <a:rPr lang="en-US" sz="2800" u="sng" dirty="0">
                <a:latin typeface="Lato" panose="020B0604020202020204" charset="0"/>
                <a:ea typeface="Arial" charset="0"/>
                <a:cs typeface="Helvetica" panose="020B0604020202020204" pitchFamily="34" charset="0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  <a:cs typeface="Helvetica" panose="020B0604020202020204" pitchFamily="34" charset="0"/>
              </a:rPr>
              <a:t>Host death rate depends on host’s nematode burden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  <a:cs typeface="Helvetica" panose="020B0604020202020204" pitchFamily="34" charset="0"/>
              </a:rPr>
              <a:t>Nematode production rate depends on host’s nematode burden</a:t>
            </a:r>
          </a:p>
        </p:txBody>
      </p:sp>
      <p:sp>
        <p:nvSpPr>
          <p:cNvPr id="390" name="Rectangle 389"/>
          <p:cNvSpPr/>
          <p:nvPr/>
        </p:nvSpPr>
        <p:spPr>
          <a:xfrm>
            <a:off x="41100053" y="6242029"/>
            <a:ext cx="383269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latin typeface="Lato" panose="020B0604020202020204" charset="0"/>
                <a:ea typeface="Arial" charset="0"/>
                <a:cs typeface="Helvetica" panose="020B0604020202020204" pitchFamily="34" charset="0"/>
              </a:rPr>
              <a:t>Within-host “</a:t>
            </a:r>
            <a:r>
              <a:rPr lang="en-US" sz="2800" u="sng" dirty="0" err="1">
                <a:latin typeface="Lato" panose="020B0604020202020204" charset="0"/>
                <a:ea typeface="Arial" charset="0"/>
                <a:cs typeface="Helvetica" panose="020B0604020202020204" pitchFamily="34" charset="0"/>
              </a:rPr>
              <a:t>macroparasite</a:t>
            </a:r>
            <a:r>
              <a:rPr lang="en-US" sz="2800" u="sng" dirty="0">
                <a:latin typeface="Lato" panose="020B0604020202020204" charset="0"/>
                <a:ea typeface="Arial" charset="0"/>
                <a:cs typeface="Helvetica" panose="020B0604020202020204" pitchFamily="34" charset="0"/>
              </a:rPr>
              <a:t>”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  <a:cs typeface="Helvetica" panose="020B0604020202020204" pitchFamily="34" charset="0"/>
              </a:rPr>
              <a:t>Cell death rate can depend on cellular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B0604020202020204" charset="0"/>
                <a:cs typeface="Helvetica" panose="020B0604020202020204" pitchFamily="34" charset="0"/>
              </a:rPr>
              <a:t>Viral production rate can depend on cellular input</a:t>
            </a:r>
          </a:p>
        </p:txBody>
      </p:sp>
      <p:grpSp>
        <p:nvGrpSpPr>
          <p:cNvPr id="391" name="Group 390"/>
          <p:cNvGrpSpPr/>
          <p:nvPr/>
        </p:nvGrpSpPr>
        <p:grpSpPr>
          <a:xfrm>
            <a:off x="37615294" y="18669421"/>
            <a:ext cx="10125823" cy="3875595"/>
            <a:chOff x="815095" y="2008070"/>
            <a:chExt cx="10125823" cy="3875595"/>
          </a:xfrm>
        </p:grpSpPr>
        <p:sp>
          <p:nvSpPr>
            <p:cNvPr id="392" name="Oval 391"/>
            <p:cNvSpPr>
              <a:spLocks noChangeAspect="1"/>
            </p:cNvSpPr>
            <p:nvPr/>
          </p:nvSpPr>
          <p:spPr>
            <a:xfrm>
              <a:off x="819936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>
              <a:spLocks noChangeAspect="1"/>
            </p:cNvSpPr>
            <p:nvPr/>
          </p:nvSpPr>
          <p:spPr>
            <a:xfrm>
              <a:off x="1038632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>
              <a:spLocks noChangeAspect="1"/>
            </p:cNvSpPr>
            <p:nvPr/>
          </p:nvSpPr>
          <p:spPr>
            <a:xfrm>
              <a:off x="1257328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>
              <a:spLocks noChangeAspect="1"/>
            </p:cNvSpPr>
            <p:nvPr/>
          </p:nvSpPr>
          <p:spPr>
            <a:xfrm>
              <a:off x="1476024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>
              <a:spLocks noChangeAspect="1"/>
            </p:cNvSpPr>
            <p:nvPr/>
          </p:nvSpPr>
          <p:spPr>
            <a:xfrm>
              <a:off x="1694720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>
              <a:spLocks noChangeAspect="1"/>
            </p:cNvSpPr>
            <p:nvPr/>
          </p:nvSpPr>
          <p:spPr>
            <a:xfrm>
              <a:off x="1913416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>
              <a:spLocks noChangeAspect="1"/>
            </p:cNvSpPr>
            <p:nvPr/>
          </p:nvSpPr>
          <p:spPr>
            <a:xfrm>
              <a:off x="2132112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>
              <a:spLocks noChangeAspect="1"/>
            </p:cNvSpPr>
            <p:nvPr/>
          </p:nvSpPr>
          <p:spPr>
            <a:xfrm>
              <a:off x="2350808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>
              <a:spLocks noChangeAspect="1"/>
            </p:cNvSpPr>
            <p:nvPr/>
          </p:nvSpPr>
          <p:spPr>
            <a:xfrm>
              <a:off x="2569504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>
              <a:spLocks noChangeAspect="1"/>
            </p:cNvSpPr>
            <p:nvPr/>
          </p:nvSpPr>
          <p:spPr>
            <a:xfrm>
              <a:off x="2788200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>
              <a:spLocks noChangeAspect="1"/>
            </p:cNvSpPr>
            <p:nvPr/>
          </p:nvSpPr>
          <p:spPr>
            <a:xfrm>
              <a:off x="3006896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3225592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819936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1038632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1257328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1476024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1694720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1913416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>
              <a:spLocks noChangeAspect="1"/>
            </p:cNvSpPr>
            <p:nvPr/>
          </p:nvSpPr>
          <p:spPr>
            <a:xfrm>
              <a:off x="2132112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>
              <a:spLocks noChangeAspect="1"/>
            </p:cNvSpPr>
            <p:nvPr/>
          </p:nvSpPr>
          <p:spPr>
            <a:xfrm>
              <a:off x="2350808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>
              <a:spLocks noChangeAspect="1"/>
            </p:cNvSpPr>
            <p:nvPr/>
          </p:nvSpPr>
          <p:spPr>
            <a:xfrm>
              <a:off x="2569504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>
              <a:spLocks noChangeAspect="1"/>
            </p:cNvSpPr>
            <p:nvPr/>
          </p:nvSpPr>
          <p:spPr>
            <a:xfrm>
              <a:off x="2788200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>
              <a:spLocks noChangeAspect="1"/>
            </p:cNvSpPr>
            <p:nvPr/>
          </p:nvSpPr>
          <p:spPr>
            <a:xfrm>
              <a:off x="3006896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>
              <a:spLocks noChangeAspect="1"/>
            </p:cNvSpPr>
            <p:nvPr/>
          </p:nvSpPr>
          <p:spPr>
            <a:xfrm>
              <a:off x="3225592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>
              <a:spLocks noChangeAspect="1"/>
            </p:cNvSpPr>
            <p:nvPr/>
          </p:nvSpPr>
          <p:spPr>
            <a:xfrm>
              <a:off x="819936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>
              <a:spLocks noChangeAspect="1"/>
            </p:cNvSpPr>
            <p:nvPr/>
          </p:nvSpPr>
          <p:spPr>
            <a:xfrm>
              <a:off x="1038632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>
              <a:spLocks noChangeAspect="1"/>
            </p:cNvSpPr>
            <p:nvPr/>
          </p:nvSpPr>
          <p:spPr>
            <a:xfrm>
              <a:off x="1257328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>
              <a:spLocks noChangeAspect="1"/>
            </p:cNvSpPr>
            <p:nvPr/>
          </p:nvSpPr>
          <p:spPr>
            <a:xfrm>
              <a:off x="1476024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>
              <a:spLocks noChangeAspect="1"/>
            </p:cNvSpPr>
            <p:nvPr/>
          </p:nvSpPr>
          <p:spPr>
            <a:xfrm>
              <a:off x="1694720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>
              <a:spLocks noChangeAspect="1"/>
            </p:cNvSpPr>
            <p:nvPr/>
          </p:nvSpPr>
          <p:spPr>
            <a:xfrm>
              <a:off x="1913416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>
              <a:spLocks noChangeAspect="1"/>
            </p:cNvSpPr>
            <p:nvPr/>
          </p:nvSpPr>
          <p:spPr>
            <a:xfrm>
              <a:off x="2132112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>
              <a:spLocks noChangeAspect="1"/>
            </p:cNvSpPr>
            <p:nvPr/>
          </p:nvSpPr>
          <p:spPr>
            <a:xfrm>
              <a:off x="2350808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>
              <a:spLocks noChangeAspect="1"/>
            </p:cNvSpPr>
            <p:nvPr/>
          </p:nvSpPr>
          <p:spPr>
            <a:xfrm>
              <a:off x="2569504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>
              <a:spLocks noChangeAspect="1"/>
            </p:cNvSpPr>
            <p:nvPr/>
          </p:nvSpPr>
          <p:spPr>
            <a:xfrm>
              <a:off x="2788200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/>
          </p:nvSpPr>
          <p:spPr>
            <a:xfrm>
              <a:off x="3006896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>
              <a:spLocks noChangeAspect="1"/>
            </p:cNvSpPr>
            <p:nvPr/>
          </p:nvSpPr>
          <p:spPr>
            <a:xfrm>
              <a:off x="3225592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>
              <a:spLocks noChangeAspect="1"/>
            </p:cNvSpPr>
            <p:nvPr/>
          </p:nvSpPr>
          <p:spPr>
            <a:xfrm>
              <a:off x="819936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>
              <a:spLocks noChangeAspect="1"/>
            </p:cNvSpPr>
            <p:nvPr/>
          </p:nvSpPr>
          <p:spPr>
            <a:xfrm>
              <a:off x="1038632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>
              <a:spLocks noChangeAspect="1"/>
            </p:cNvSpPr>
            <p:nvPr/>
          </p:nvSpPr>
          <p:spPr>
            <a:xfrm>
              <a:off x="1257328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>
              <a:spLocks noChangeAspect="1"/>
            </p:cNvSpPr>
            <p:nvPr/>
          </p:nvSpPr>
          <p:spPr>
            <a:xfrm>
              <a:off x="1476024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>
              <a:spLocks noChangeAspect="1"/>
            </p:cNvSpPr>
            <p:nvPr/>
          </p:nvSpPr>
          <p:spPr>
            <a:xfrm>
              <a:off x="1694720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>
              <a:spLocks noChangeAspect="1"/>
            </p:cNvSpPr>
            <p:nvPr/>
          </p:nvSpPr>
          <p:spPr>
            <a:xfrm>
              <a:off x="1913416" y="265468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>
              <a:spLocks noChangeAspect="1"/>
            </p:cNvSpPr>
            <p:nvPr/>
          </p:nvSpPr>
          <p:spPr>
            <a:xfrm>
              <a:off x="2132112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>
              <a:spLocks noChangeAspect="1"/>
            </p:cNvSpPr>
            <p:nvPr/>
          </p:nvSpPr>
          <p:spPr>
            <a:xfrm>
              <a:off x="2350808" y="266176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>
              <a:spLocks noChangeAspect="1"/>
            </p:cNvSpPr>
            <p:nvPr/>
          </p:nvSpPr>
          <p:spPr>
            <a:xfrm>
              <a:off x="2569504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>
              <a:spLocks noChangeAspect="1"/>
            </p:cNvSpPr>
            <p:nvPr/>
          </p:nvSpPr>
          <p:spPr>
            <a:xfrm>
              <a:off x="2788200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>
              <a:spLocks noChangeAspect="1"/>
            </p:cNvSpPr>
            <p:nvPr/>
          </p:nvSpPr>
          <p:spPr>
            <a:xfrm>
              <a:off x="3006896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>
              <a:spLocks noChangeAspect="1"/>
            </p:cNvSpPr>
            <p:nvPr/>
          </p:nvSpPr>
          <p:spPr>
            <a:xfrm>
              <a:off x="3225592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>
              <a:spLocks noChangeAspect="1"/>
            </p:cNvSpPr>
            <p:nvPr/>
          </p:nvSpPr>
          <p:spPr>
            <a:xfrm>
              <a:off x="819936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>
              <a:spLocks noChangeAspect="1"/>
            </p:cNvSpPr>
            <p:nvPr/>
          </p:nvSpPr>
          <p:spPr>
            <a:xfrm>
              <a:off x="1038632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>
              <a:spLocks noChangeAspect="1"/>
            </p:cNvSpPr>
            <p:nvPr/>
          </p:nvSpPr>
          <p:spPr>
            <a:xfrm>
              <a:off x="1257328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>
              <a:spLocks noChangeAspect="1"/>
            </p:cNvSpPr>
            <p:nvPr/>
          </p:nvSpPr>
          <p:spPr>
            <a:xfrm>
              <a:off x="1476024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>
              <a:spLocks noChangeAspect="1"/>
            </p:cNvSpPr>
            <p:nvPr/>
          </p:nvSpPr>
          <p:spPr>
            <a:xfrm>
              <a:off x="1694720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>
              <a:spLocks noChangeAspect="1"/>
            </p:cNvSpPr>
            <p:nvPr/>
          </p:nvSpPr>
          <p:spPr>
            <a:xfrm>
              <a:off x="1913416" y="2870223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>
              <a:spLocks noChangeAspect="1"/>
            </p:cNvSpPr>
            <p:nvPr/>
          </p:nvSpPr>
          <p:spPr>
            <a:xfrm>
              <a:off x="2132112" y="2877307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>
              <a:spLocks noChangeAspect="1"/>
            </p:cNvSpPr>
            <p:nvPr/>
          </p:nvSpPr>
          <p:spPr>
            <a:xfrm>
              <a:off x="2350808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>
              <a:spLocks noChangeAspect="1"/>
            </p:cNvSpPr>
            <p:nvPr/>
          </p:nvSpPr>
          <p:spPr>
            <a:xfrm>
              <a:off x="2569504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>
              <a:spLocks noChangeAspect="1"/>
            </p:cNvSpPr>
            <p:nvPr/>
          </p:nvSpPr>
          <p:spPr>
            <a:xfrm>
              <a:off x="2788200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>
              <a:spLocks noChangeAspect="1"/>
            </p:cNvSpPr>
            <p:nvPr/>
          </p:nvSpPr>
          <p:spPr>
            <a:xfrm>
              <a:off x="3006896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>
              <a:spLocks noChangeAspect="1"/>
            </p:cNvSpPr>
            <p:nvPr/>
          </p:nvSpPr>
          <p:spPr>
            <a:xfrm>
              <a:off x="3225592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>
              <a:spLocks noChangeAspect="1"/>
            </p:cNvSpPr>
            <p:nvPr/>
          </p:nvSpPr>
          <p:spPr>
            <a:xfrm>
              <a:off x="819936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>
              <a:spLocks noChangeAspect="1"/>
            </p:cNvSpPr>
            <p:nvPr/>
          </p:nvSpPr>
          <p:spPr>
            <a:xfrm>
              <a:off x="1038632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>
              <a:spLocks noChangeAspect="1"/>
            </p:cNvSpPr>
            <p:nvPr/>
          </p:nvSpPr>
          <p:spPr>
            <a:xfrm>
              <a:off x="1257328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>
              <a:spLocks noChangeAspect="1"/>
            </p:cNvSpPr>
            <p:nvPr/>
          </p:nvSpPr>
          <p:spPr>
            <a:xfrm>
              <a:off x="1476024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>
              <a:spLocks noChangeAspect="1"/>
            </p:cNvSpPr>
            <p:nvPr/>
          </p:nvSpPr>
          <p:spPr>
            <a:xfrm>
              <a:off x="1694720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>
              <a:spLocks noChangeAspect="1"/>
            </p:cNvSpPr>
            <p:nvPr/>
          </p:nvSpPr>
          <p:spPr>
            <a:xfrm>
              <a:off x="1913416" y="3085762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>
              <a:spLocks noChangeAspect="1"/>
            </p:cNvSpPr>
            <p:nvPr/>
          </p:nvSpPr>
          <p:spPr>
            <a:xfrm>
              <a:off x="2132112" y="3092845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>
              <a:spLocks noChangeAspect="1"/>
            </p:cNvSpPr>
            <p:nvPr/>
          </p:nvSpPr>
          <p:spPr>
            <a:xfrm>
              <a:off x="2350808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>
              <a:spLocks noChangeAspect="1"/>
            </p:cNvSpPr>
            <p:nvPr/>
          </p:nvSpPr>
          <p:spPr>
            <a:xfrm>
              <a:off x="2569504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>
              <a:spLocks noChangeAspect="1"/>
            </p:cNvSpPr>
            <p:nvPr/>
          </p:nvSpPr>
          <p:spPr>
            <a:xfrm>
              <a:off x="2788200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>
              <a:spLocks noChangeAspect="1"/>
            </p:cNvSpPr>
            <p:nvPr/>
          </p:nvSpPr>
          <p:spPr>
            <a:xfrm>
              <a:off x="3006896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>
              <a:spLocks noChangeAspect="1"/>
            </p:cNvSpPr>
            <p:nvPr/>
          </p:nvSpPr>
          <p:spPr>
            <a:xfrm>
              <a:off x="3225592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>
              <a:spLocks noChangeAspect="1"/>
            </p:cNvSpPr>
            <p:nvPr/>
          </p:nvSpPr>
          <p:spPr>
            <a:xfrm>
              <a:off x="819936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>
              <a:spLocks noChangeAspect="1"/>
            </p:cNvSpPr>
            <p:nvPr/>
          </p:nvSpPr>
          <p:spPr>
            <a:xfrm>
              <a:off x="1038632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>
              <a:spLocks noChangeAspect="1"/>
            </p:cNvSpPr>
            <p:nvPr/>
          </p:nvSpPr>
          <p:spPr>
            <a:xfrm>
              <a:off x="1257328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>
              <a:spLocks noChangeAspect="1"/>
            </p:cNvSpPr>
            <p:nvPr/>
          </p:nvSpPr>
          <p:spPr>
            <a:xfrm>
              <a:off x="1476024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>
              <a:spLocks noChangeAspect="1"/>
            </p:cNvSpPr>
            <p:nvPr/>
          </p:nvSpPr>
          <p:spPr>
            <a:xfrm>
              <a:off x="1694720" y="330130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>
              <a:off x="1913416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>
              <a:spLocks noChangeAspect="1"/>
            </p:cNvSpPr>
            <p:nvPr/>
          </p:nvSpPr>
          <p:spPr>
            <a:xfrm>
              <a:off x="2132112" y="330838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>
              <a:spLocks noChangeAspect="1"/>
            </p:cNvSpPr>
            <p:nvPr/>
          </p:nvSpPr>
          <p:spPr>
            <a:xfrm>
              <a:off x="2350808" y="330838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>
              <a:off x="2569504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>
              <a:spLocks noChangeAspect="1"/>
            </p:cNvSpPr>
            <p:nvPr/>
          </p:nvSpPr>
          <p:spPr>
            <a:xfrm>
              <a:off x="2788200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>
              <a:spLocks noChangeAspect="1"/>
            </p:cNvSpPr>
            <p:nvPr/>
          </p:nvSpPr>
          <p:spPr>
            <a:xfrm>
              <a:off x="3006896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3225592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>
              <a:spLocks noChangeAspect="1"/>
            </p:cNvSpPr>
            <p:nvPr/>
          </p:nvSpPr>
          <p:spPr>
            <a:xfrm>
              <a:off x="819936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>
              <a:spLocks noChangeAspect="1"/>
            </p:cNvSpPr>
            <p:nvPr/>
          </p:nvSpPr>
          <p:spPr>
            <a:xfrm>
              <a:off x="1038632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1257328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>
              <a:spLocks noChangeAspect="1"/>
            </p:cNvSpPr>
            <p:nvPr/>
          </p:nvSpPr>
          <p:spPr>
            <a:xfrm>
              <a:off x="1476024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>
              <a:spLocks noChangeAspect="1"/>
            </p:cNvSpPr>
            <p:nvPr/>
          </p:nvSpPr>
          <p:spPr>
            <a:xfrm>
              <a:off x="1694720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>
              <a:spLocks noChangeAspect="1"/>
            </p:cNvSpPr>
            <p:nvPr/>
          </p:nvSpPr>
          <p:spPr>
            <a:xfrm>
              <a:off x="1913416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>
              <a:spLocks noChangeAspect="1"/>
            </p:cNvSpPr>
            <p:nvPr/>
          </p:nvSpPr>
          <p:spPr>
            <a:xfrm>
              <a:off x="2132112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>
              <a:spLocks noChangeAspect="1"/>
            </p:cNvSpPr>
            <p:nvPr/>
          </p:nvSpPr>
          <p:spPr>
            <a:xfrm>
              <a:off x="2350808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>
              <a:spLocks noChangeAspect="1"/>
            </p:cNvSpPr>
            <p:nvPr/>
          </p:nvSpPr>
          <p:spPr>
            <a:xfrm>
              <a:off x="2569504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>
              <a:spLocks noChangeAspect="1"/>
            </p:cNvSpPr>
            <p:nvPr/>
          </p:nvSpPr>
          <p:spPr>
            <a:xfrm>
              <a:off x="2788200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>
              <a:spLocks noChangeAspect="1"/>
            </p:cNvSpPr>
            <p:nvPr/>
          </p:nvSpPr>
          <p:spPr>
            <a:xfrm>
              <a:off x="3006896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>
              <a:spLocks noChangeAspect="1"/>
            </p:cNvSpPr>
            <p:nvPr/>
          </p:nvSpPr>
          <p:spPr>
            <a:xfrm>
              <a:off x="3225592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>
              <a:spLocks noChangeAspect="1"/>
            </p:cNvSpPr>
            <p:nvPr/>
          </p:nvSpPr>
          <p:spPr>
            <a:xfrm>
              <a:off x="815095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>
              <a:spLocks noChangeAspect="1"/>
            </p:cNvSpPr>
            <p:nvPr/>
          </p:nvSpPr>
          <p:spPr>
            <a:xfrm>
              <a:off x="1033791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>
              <a:spLocks noChangeAspect="1"/>
            </p:cNvSpPr>
            <p:nvPr/>
          </p:nvSpPr>
          <p:spPr>
            <a:xfrm>
              <a:off x="1252487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>
              <a:spLocks noChangeAspect="1"/>
            </p:cNvSpPr>
            <p:nvPr/>
          </p:nvSpPr>
          <p:spPr>
            <a:xfrm>
              <a:off x="1471183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>
              <a:spLocks noChangeAspect="1"/>
            </p:cNvSpPr>
            <p:nvPr/>
          </p:nvSpPr>
          <p:spPr>
            <a:xfrm>
              <a:off x="1689879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>
              <a:spLocks noChangeAspect="1"/>
            </p:cNvSpPr>
            <p:nvPr/>
          </p:nvSpPr>
          <p:spPr>
            <a:xfrm>
              <a:off x="1908575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>
              <a:spLocks noChangeAspect="1"/>
            </p:cNvSpPr>
            <p:nvPr/>
          </p:nvSpPr>
          <p:spPr>
            <a:xfrm>
              <a:off x="2127271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>
              <a:spLocks noChangeAspect="1"/>
            </p:cNvSpPr>
            <p:nvPr/>
          </p:nvSpPr>
          <p:spPr>
            <a:xfrm>
              <a:off x="2345967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>
              <a:spLocks noChangeAspect="1"/>
            </p:cNvSpPr>
            <p:nvPr/>
          </p:nvSpPr>
          <p:spPr>
            <a:xfrm>
              <a:off x="2564663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>
              <a:spLocks noChangeAspect="1"/>
            </p:cNvSpPr>
            <p:nvPr/>
          </p:nvSpPr>
          <p:spPr>
            <a:xfrm>
              <a:off x="2783359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>
              <a:spLocks noChangeAspect="1"/>
            </p:cNvSpPr>
            <p:nvPr/>
          </p:nvSpPr>
          <p:spPr>
            <a:xfrm>
              <a:off x="3002055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>
              <a:spLocks noChangeAspect="1"/>
            </p:cNvSpPr>
            <p:nvPr/>
          </p:nvSpPr>
          <p:spPr>
            <a:xfrm>
              <a:off x="3220751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>
              <a:spLocks noChangeAspect="1"/>
            </p:cNvSpPr>
            <p:nvPr/>
          </p:nvSpPr>
          <p:spPr>
            <a:xfrm>
              <a:off x="815095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>
              <a:spLocks noChangeAspect="1"/>
            </p:cNvSpPr>
            <p:nvPr/>
          </p:nvSpPr>
          <p:spPr>
            <a:xfrm>
              <a:off x="1033791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>
              <a:spLocks noChangeAspect="1"/>
            </p:cNvSpPr>
            <p:nvPr/>
          </p:nvSpPr>
          <p:spPr>
            <a:xfrm>
              <a:off x="1252487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>
              <a:spLocks noChangeAspect="1"/>
            </p:cNvSpPr>
            <p:nvPr/>
          </p:nvSpPr>
          <p:spPr>
            <a:xfrm>
              <a:off x="1471183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>
              <a:spLocks noChangeAspect="1"/>
            </p:cNvSpPr>
            <p:nvPr/>
          </p:nvSpPr>
          <p:spPr>
            <a:xfrm>
              <a:off x="1689879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>
              <a:spLocks noChangeAspect="1"/>
            </p:cNvSpPr>
            <p:nvPr/>
          </p:nvSpPr>
          <p:spPr>
            <a:xfrm>
              <a:off x="1908575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>
              <a:spLocks noChangeAspect="1"/>
            </p:cNvSpPr>
            <p:nvPr/>
          </p:nvSpPr>
          <p:spPr>
            <a:xfrm>
              <a:off x="2127271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>
              <a:spLocks noChangeAspect="1"/>
            </p:cNvSpPr>
            <p:nvPr/>
          </p:nvSpPr>
          <p:spPr>
            <a:xfrm>
              <a:off x="2345967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>
              <a:spLocks noChangeAspect="1"/>
            </p:cNvSpPr>
            <p:nvPr/>
          </p:nvSpPr>
          <p:spPr>
            <a:xfrm>
              <a:off x="2564663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>
              <a:spLocks noChangeAspect="1"/>
            </p:cNvSpPr>
            <p:nvPr/>
          </p:nvSpPr>
          <p:spPr>
            <a:xfrm>
              <a:off x="2783359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>
              <a:spLocks noChangeAspect="1"/>
            </p:cNvSpPr>
            <p:nvPr/>
          </p:nvSpPr>
          <p:spPr>
            <a:xfrm>
              <a:off x="3002055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>
              <a:spLocks noChangeAspect="1"/>
            </p:cNvSpPr>
            <p:nvPr/>
          </p:nvSpPr>
          <p:spPr>
            <a:xfrm>
              <a:off x="3220751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4-Point Star 511"/>
            <p:cNvSpPr/>
            <p:nvPr/>
          </p:nvSpPr>
          <p:spPr>
            <a:xfrm>
              <a:off x="2417860" y="295259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4-Point Star 512"/>
            <p:cNvSpPr/>
            <p:nvPr/>
          </p:nvSpPr>
          <p:spPr>
            <a:xfrm>
              <a:off x="1736660" y="314011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4-Point Star 513"/>
            <p:cNvSpPr/>
            <p:nvPr/>
          </p:nvSpPr>
          <p:spPr>
            <a:xfrm>
              <a:off x="2217467" y="2917491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4-Point Star 514"/>
            <p:cNvSpPr/>
            <p:nvPr/>
          </p:nvSpPr>
          <p:spPr>
            <a:xfrm>
              <a:off x="1750476" y="270903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4-Point Star 515"/>
            <p:cNvSpPr/>
            <p:nvPr/>
          </p:nvSpPr>
          <p:spPr>
            <a:xfrm>
              <a:off x="1957410" y="315006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4-Point Star 516"/>
            <p:cNvSpPr/>
            <p:nvPr/>
          </p:nvSpPr>
          <p:spPr>
            <a:xfrm>
              <a:off x="2206892" y="269853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4-Point Star 517"/>
            <p:cNvSpPr/>
            <p:nvPr/>
          </p:nvSpPr>
          <p:spPr>
            <a:xfrm>
              <a:off x="1993505" y="335424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4-Point Star 518"/>
            <p:cNvSpPr/>
            <p:nvPr/>
          </p:nvSpPr>
          <p:spPr>
            <a:xfrm>
              <a:off x="1989152" y="293893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4-Point Star 519"/>
            <p:cNvSpPr/>
            <p:nvPr/>
          </p:nvSpPr>
          <p:spPr>
            <a:xfrm>
              <a:off x="2223964" y="313302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4-Point Star 520"/>
            <p:cNvSpPr/>
            <p:nvPr/>
          </p:nvSpPr>
          <p:spPr>
            <a:xfrm>
              <a:off x="2155439" y="316813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4-Point Star 521"/>
            <p:cNvSpPr/>
            <p:nvPr/>
          </p:nvSpPr>
          <p:spPr>
            <a:xfrm>
              <a:off x="2406946" y="316813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1666164" y="2629217"/>
              <a:ext cx="892280" cy="86215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4-Point Star 523"/>
            <p:cNvSpPr/>
            <p:nvPr/>
          </p:nvSpPr>
          <p:spPr>
            <a:xfrm>
              <a:off x="1941946" y="291674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4-Point Star 524"/>
            <p:cNvSpPr/>
            <p:nvPr/>
          </p:nvSpPr>
          <p:spPr>
            <a:xfrm>
              <a:off x="1729555" y="291321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4-Point Star 525"/>
            <p:cNvSpPr/>
            <p:nvPr/>
          </p:nvSpPr>
          <p:spPr>
            <a:xfrm>
              <a:off x="1771604" y="294832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4-Point Star 526"/>
            <p:cNvSpPr/>
            <p:nvPr/>
          </p:nvSpPr>
          <p:spPr>
            <a:xfrm>
              <a:off x="2437819" y="311382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>
              <a:spLocks noChangeAspect="1"/>
            </p:cNvSpPr>
            <p:nvPr/>
          </p:nvSpPr>
          <p:spPr>
            <a:xfrm>
              <a:off x="1694685" y="2652717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4-Point Star 528"/>
            <p:cNvSpPr/>
            <p:nvPr/>
          </p:nvSpPr>
          <p:spPr>
            <a:xfrm>
              <a:off x="1762233" y="2712288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/>
            <p:cNvSpPr>
              <a:spLocks noChangeAspect="1"/>
            </p:cNvSpPr>
            <p:nvPr/>
          </p:nvSpPr>
          <p:spPr>
            <a:xfrm>
              <a:off x="2133367" y="2652715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4-Point Star 530"/>
            <p:cNvSpPr/>
            <p:nvPr/>
          </p:nvSpPr>
          <p:spPr>
            <a:xfrm>
              <a:off x="2200915" y="271228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>
              <a:spLocks noChangeAspect="1"/>
            </p:cNvSpPr>
            <p:nvPr/>
          </p:nvSpPr>
          <p:spPr>
            <a:xfrm>
              <a:off x="2131863" y="286848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4-Point Star 532"/>
            <p:cNvSpPr/>
            <p:nvPr/>
          </p:nvSpPr>
          <p:spPr>
            <a:xfrm>
              <a:off x="2199411" y="292805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>
              <a:spLocks noChangeAspect="1"/>
            </p:cNvSpPr>
            <p:nvPr/>
          </p:nvSpPr>
          <p:spPr>
            <a:xfrm>
              <a:off x="2347634" y="286698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4-Point Star 534"/>
            <p:cNvSpPr/>
            <p:nvPr/>
          </p:nvSpPr>
          <p:spPr>
            <a:xfrm>
              <a:off x="2415182" y="292655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/>
            <p:cNvSpPr>
              <a:spLocks noChangeAspect="1"/>
            </p:cNvSpPr>
            <p:nvPr/>
          </p:nvSpPr>
          <p:spPr>
            <a:xfrm>
              <a:off x="1912917" y="3281845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4-Point Star 536"/>
            <p:cNvSpPr/>
            <p:nvPr/>
          </p:nvSpPr>
          <p:spPr>
            <a:xfrm>
              <a:off x="1980465" y="334141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8" name="Group 537"/>
            <p:cNvGrpSpPr/>
            <p:nvPr/>
          </p:nvGrpSpPr>
          <p:grpSpPr>
            <a:xfrm>
              <a:off x="1702243" y="2863570"/>
              <a:ext cx="192024" cy="192024"/>
              <a:chOff x="4975848" y="3075182"/>
              <a:chExt cx="182880" cy="182880"/>
            </a:xfrm>
          </p:grpSpPr>
          <p:sp>
            <p:nvSpPr>
              <p:cNvPr id="924" name="Oval 923"/>
              <p:cNvSpPr>
                <a:spLocks noChangeAspect="1"/>
              </p:cNvSpPr>
              <p:nvPr/>
            </p:nvSpPr>
            <p:spPr>
              <a:xfrm>
                <a:off x="4975848" y="3075182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4-Point Star 924"/>
              <p:cNvSpPr/>
              <p:nvPr/>
            </p:nvSpPr>
            <p:spPr>
              <a:xfrm>
                <a:off x="5057423" y="3123294"/>
                <a:ext cx="71867" cy="77936"/>
              </a:xfrm>
              <a:prstGeom prst="star4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9" name="4-Point Star 538"/>
            <p:cNvSpPr/>
            <p:nvPr/>
          </p:nvSpPr>
          <p:spPr>
            <a:xfrm>
              <a:off x="1751013" y="297144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4-Point Star 539"/>
            <p:cNvSpPr/>
            <p:nvPr/>
          </p:nvSpPr>
          <p:spPr>
            <a:xfrm>
              <a:off x="1723019" y="288542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>
              <a:spLocks noChangeAspect="1"/>
            </p:cNvSpPr>
            <p:nvPr/>
          </p:nvSpPr>
          <p:spPr>
            <a:xfrm>
              <a:off x="1913016" y="286357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4-Point Star 541"/>
            <p:cNvSpPr/>
            <p:nvPr/>
          </p:nvSpPr>
          <p:spPr>
            <a:xfrm>
              <a:off x="1980564" y="2905035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4-Point Star 542"/>
            <p:cNvSpPr/>
            <p:nvPr/>
          </p:nvSpPr>
          <p:spPr>
            <a:xfrm>
              <a:off x="1961786" y="297144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>
              <a:spLocks noChangeAspect="1"/>
            </p:cNvSpPr>
            <p:nvPr/>
          </p:nvSpPr>
          <p:spPr>
            <a:xfrm>
              <a:off x="2128787" y="3088394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4-Point Star 544"/>
            <p:cNvSpPr/>
            <p:nvPr/>
          </p:nvSpPr>
          <p:spPr>
            <a:xfrm>
              <a:off x="2196335" y="312985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4-Point Star 545"/>
            <p:cNvSpPr/>
            <p:nvPr/>
          </p:nvSpPr>
          <p:spPr>
            <a:xfrm>
              <a:off x="2177557" y="3196264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/>
            <p:cNvSpPr>
              <a:spLocks noChangeAspect="1"/>
            </p:cNvSpPr>
            <p:nvPr/>
          </p:nvSpPr>
          <p:spPr>
            <a:xfrm>
              <a:off x="2347024" y="3080069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4-Point Star 547"/>
            <p:cNvSpPr/>
            <p:nvPr/>
          </p:nvSpPr>
          <p:spPr>
            <a:xfrm>
              <a:off x="2432678" y="313058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4-Point Star 548"/>
            <p:cNvSpPr/>
            <p:nvPr/>
          </p:nvSpPr>
          <p:spPr>
            <a:xfrm>
              <a:off x="2395794" y="318793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4-Point Star 549"/>
            <p:cNvSpPr/>
            <p:nvPr/>
          </p:nvSpPr>
          <p:spPr>
            <a:xfrm>
              <a:off x="2367800" y="310192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>
              <a:spLocks noChangeAspect="1"/>
            </p:cNvSpPr>
            <p:nvPr/>
          </p:nvSpPr>
          <p:spPr>
            <a:xfrm>
              <a:off x="1911256" y="307990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4-Point Star 551"/>
            <p:cNvSpPr/>
            <p:nvPr/>
          </p:nvSpPr>
          <p:spPr>
            <a:xfrm>
              <a:off x="1978804" y="313947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/>
            <p:cNvSpPr>
              <a:spLocks noChangeAspect="1"/>
            </p:cNvSpPr>
            <p:nvPr/>
          </p:nvSpPr>
          <p:spPr>
            <a:xfrm>
              <a:off x="1694877" y="308104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4-Point Star 553"/>
            <p:cNvSpPr/>
            <p:nvPr/>
          </p:nvSpPr>
          <p:spPr>
            <a:xfrm>
              <a:off x="1762425" y="314061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/>
            <p:cNvSpPr>
              <a:spLocks noChangeAspect="1"/>
            </p:cNvSpPr>
            <p:nvPr/>
          </p:nvSpPr>
          <p:spPr>
            <a:xfrm>
              <a:off x="8351557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/>
            <p:cNvSpPr>
              <a:spLocks noChangeAspect="1"/>
            </p:cNvSpPr>
            <p:nvPr/>
          </p:nvSpPr>
          <p:spPr>
            <a:xfrm>
              <a:off x="8570253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/>
            <p:cNvSpPr>
              <a:spLocks noChangeAspect="1"/>
            </p:cNvSpPr>
            <p:nvPr/>
          </p:nvSpPr>
          <p:spPr>
            <a:xfrm>
              <a:off x="8788949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/>
            <p:cNvSpPr>
              <a:spLocks noChangeAspect="1"/>
            </p:cNvSpPr>
            <p:nvPr/>
          </p:nvSpPr>
          <p:spPr>
            <a:xfrm>
              <a:off x="9007645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/>
            <p:cNvSpPr>
              <a:spLocks noChangeAspect="1"/>
            </p:cNvSpPr>
            <p:nvPr/>
          </p:nvSpPr>
          <p:spPr>
            <a:xfrm>
              <a:off x="9226341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>
              <a:spLocks noChangeAspect="1"/>
            </p:cNvSpPr>
            <p:nvPr/>
          </p:nvSpPr>
          <p:spPr>
            <a:xfrm>
              <a:off x="9445037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>
              <a:spLocks noChangeAspect="1"/>
            </p:cNvSpPr>
            <p:nvPr/>
          </p:nvSpPr>
          <p:spPr>
            <a:xfrm>
              <a:off x="9663733" y="20222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>
              <a:spLocks noChangeAspect="1"/>
            </p:cNvSpPr>
            <p:nvPr/>
          </p:nvSpPr>
          <p:spPr>
            <a:xfrm>
              <a:off x="9882429" y="20222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>
              <a:spLocks noChangeAspect="1"/>
            </p:cNvSpPr>
            <p:nvPr/>
          </p:nvSpPr>
          <p:spPr>
            <a:xfrm>
              <a:off x="10101125" y="20222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/>
            <p:cNvSpPr>
              <a:spLocks noChangeAspect="1"/>
            </p:cNvSpPr>
            <p:nvPr/>
          </p:nvSpPr>
          <p:spPr>
            <a:xfrm>
              <a:off x="10319821" y="20222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/>
            <p:cNvSpPr>
              <a:spLocks noChangeAspect="1"/>
            </p:cNvSpPr>
            <p:nvPr/>
          </p:nvSpPr>
          <p:spPr>
            <a:xfrm>
              <a:off x="10538517" y="20222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/>
            <p:cNvSpPr>
              <a:spLocks noChangeAspect="1"/>
            </p:cNvSpPr>
            <p:nvPr/>
          </p:nvSpPr>
          <p:spPr>
            <a:xfrm>
              <a:off x="10757213" y="202223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/>
            <p:cNvSpPr>
              <a:spLocks noChangeAspect="1"/>
            </p:cNvSpPr>
            <p:nvPr/>
          </p:nvSpPr>
          <p:spPr>
            <a:xfrm>
              <a:off x="8351557" y="223069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/>
            <p:cNvSpPr>
              <a:spLocks noChangeAspect="1"/>
            </p:cNvSpPr>
            <p:nvPr/>
          </p:nvSpPr>
          <p:spPr>
            <a:xfrm>
              <a:off x="8570253" y="223069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/>
            <p:cNvSpPr>
              <a:spLocks noChangeAspect="1"/>
            </p:cNvSpPr>
            <p:nvPr/>
          </p:nvSpPr>
          <p:spPr>
            <a:xfrm>
              <a:off x="8788949" y="223069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/>
            <p:cNvSpPr>
              <a:spLocks noChangeAspect="1"/>
            </p:cNvSpPr>
            <p:nvPr/>
          </p:nvSpPr>
          <p:spPr>
            <a:xfrm>
              <a:off x="9007645" y="223069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/>
            <p:cNvSpPr>
              <a:spLocks noChangeAspect="1"/>
            </p:cNvSpPr>
            <p:nvPr/>
          </p:nvSpPr>
          <p:spPr>
            <a:xfrm>
              <a:off x="9226341" y="223069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/>
            <p:cNvSpPr>
              <a:spLocks noChangeAspect="1"/>
            </p:cNvSpPr>
            <p:nvPr/>
          </p:nvSpPr>
          <p:spPr>
            <a:xfrm>
              <a:off x="9445037" y="223069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/>
            <p:cNvSpPr>
              <a:spLocks noChangeAspect="1"/>
            </p:cNvSpPr>
            <p:nvPr/>
          </p:nvSpPr>
          <p:spPr>
            <a:xfrm>
              <a:off x="9663733" y="223777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/>
            <p:cNvSpPr>
              <a:spLocks noChangeAspect="1"/>
            </p:cNvSpPr>
            <p:nvPr/>
          </p:nvSpPr>
          <p:spPr>
            <a:xfrm>
              <a:off x="9882429" y="223777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/>
            <p:cNvSpPr>
              <a:spLocks noChangeAspect="1"/>
            </p:cNvSpPr>
            <p:nvPr/>
          </p:nvSpPr>
          <p:spPr>
            <a:xfrm>
              <a:off x="10101125" y="223777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/>
            <p:cNvSpPr>
              <a:spLocks noChangeAspect="1"/>
            </p:cNvSpPr>
            <p:nvPr/>
          </p:nvSpPr>
          <p:spPr>
            <a:xfrm>
              <a:off x="10319821" y="223777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/>
            <p:cNvSpPr>
              <a:spLocks noChangeAspect="1"/>
            </p:cNvSpPr>
            <p:nvPr/>
          </p:nvSpPr>
          <p:spPr>
            <a:xfrm>
              <a:off x="10538517" y="223777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/>
            <p:cNvSpPr>
              <a:spLocks noChangeAspect="1"/>
            </p:cNvSpPr>
            <p:nvPr/>
          </p:nvSpPr>
          <p:spPr>
            <a:xfrm>
              <a:off x="10757213" y="223777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/>
            <p:cNvSpPr>
              <a:spLocks noChangeAspect="1"/>
            </p:cNvSpPr>
            <p:nvPr/>
          </p:nvSpPr>
          <p:spPr>
            <a:xfrm>
              <a:off x="8351557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/>
            <p:cNvSpPr>
              <a:spLocks noChangeAspect="1"/>
            </p:cNvSpPr>
            <p:nvPr/>
          </p:nvSpPr>
          <p:spPr>
            <a:xfrm>
              <a:off x="8570253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>
              <a:spLocks noChangeAspect="1"/>
            </p:cNvSpPr>
            <p:nvPr/>
          </p:nvSpPr>
          <p:spPr>
            <a:xfrm>
              <a:off x="8788949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>
              <a:spLocks noChangeAspect="1"/>
            </p:cNvSpPr>
            <p:nvPr/>
          </p:nvSpPr>
          <p:spPr>
            <a:xfrm>
              <a:off x="9007645" y="244623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>
              <a:spLocks noChangeAspect="1"/>
            </p:cNvSpPr>
            <p:nvPr/>
          </p:nvSpPr>
          <p:spPr>
            <a:xfrm>
              <a:off x="9226341" y="244623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>
              <a:spLocks noChangeAspect="1"/>
            </p:cNvSpPr>
            <p:nvPr/>
          </p:nvSpPr>
          <p:spPr>
            <a:xfrm>
              <a:off x="9445037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/>
            <p:cNvSpPr>
              <a:spLocks noChangeAspect="1"/>
            </p:cNvSpPr>
            <p:nvPr/>
          </p:nvSpPr>
          <p:spPr>
            <a:xfrm>
              <a:off x="9663733" y="245331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/>
            <p:cNvSpPr>
              <a:spLocks noChangeAspect="1"/>
            </p:cNvSpPr>
            <p:nvPr/>
          </p:nvSpPr>
          <p:spPr>
            <a:xfrm>
              <a:off x="9882429" y="24533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>
              <a:spLocks noChangeAspect="1"/>
            </p:cNvSpPr>
            <p:nvPr/>
          </p:nvSpPr>
          <p:spPr>
            <a:xfrm>
              <a:off x="10101125" y="245331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>
              <a:spLocks noChangeAspect="1"/>
            </p:cNvSpPr>
            <p:nvPr/>
          </p:nvSpPr>
          <p:spPr>
            <a:xfrm>
              <a:off x="10319821" y="24533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>
              <a:spLocks noChangeAspect="1"/>
            </p:cNvSpPr>
            <p:nvPr/>
          </p:nvSpPr>
          <p:spPr>
            <a:xfrm>
              <a:off x="10538517" y="24533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>
              <a:spLocks noChangeAspect="1"/>
            </p:cNvSpPr>
            <p:nvPr/>
          </p:nvSpPr>
          <p:spPr>
            <a:xfrm>
              <a:off x="10757213" y="245331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/>
            <p:cNvSpPr>
              <a:spLocks noChangeAspect="1"/>
            </p:cNvSpPr>
            <p:nvPr/>
          </p:nvSpPr>
          <p:spPr>
            <a:xfrm>
              <a:off x="8351557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/>
            <p:cNvSpPr>
              <a:spLocks noChangeAspect="1"/>
            </p:cNvSpPr>
            <p:nvPr/>
          </p:nvSpPr>
          <p:spPr>
            <a:xfrm>
              <a:off x="8570253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>
              <a:spLocks noChangeAspect="1"/>
            </p:cNvSpPr>
            <p:nvPr/>
          </p:nvSpPr>
          <p:spPr>
            <a:xfrm>
              <a:off x="8788949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>
              <a:spLocks noChangeAspect="1"/>
            </p:cNvSpPr>
            <p:nvPr/>
          </p:nvSpPr>
          <p:spPr>
            <a:xfrm>
              <a:off x="9007645" y="266176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>
              <a:spLocks noChangeAspect="1"/>
            </p:cNvSpPr>
            <p:nvPr/>
          </p:nvSpPr>
          <p:spPr>
            <a:xfrm>
              <a:off x="9226341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>
              <a:spLocks noChangeAspect="1"/>
            </p:cNvSpPr>
            <p:nvPr/>
          </p:nvSpPr>
          <p:spPr>
            <a:xfrm>
              <a:off x="9445037" y="266176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/>
            <p:cNvSpPr>
              <a:spLocks noChangeAspect="1"/>
            </p:cNvSpPr>
            <p:nvPr/>
          </p:nvSpPr>
          <p:spPr>
            <a:xfrm>
              <a:off x="9663733" y="26688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/>
            <p:cNvSpPr>
              <a:spLocks noChangeAspect="1"/>
            </p:cNvSpPr>
            <p:nvPr/>
          </p:nvSpPr>
          <p:spPr>
            <a:xfrm>
              <a:off x="9882429" y="2668851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/>
            <p:cNvSpPr>
              <a:spLocks noChangeAspect="1"/>
            </p:cNvSpPr>
            <p:nvPr/>
          </p:nvSpPr>
          <p:spPr>
            <a:xfrm>
              <a:off x="10101125" y="26688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/>
            <p:cNvSpPr>
              <a:spLocks noChangeAspect="1"/>
            </p:cNvSpPr>
            <p:nvPr/>
          </p:nvSpPr>
          <p:spPr>
            <a:xfrm>
              <a:off x="10319821" y="26688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/>
            <p:cNvSpPr>
              <a:spLocks noChangeAspect="1"/>
            </p:cNvSpPr>
            <p:nvPr/>
          </p:nvSpPr>
          <p:spPr>
            <a:xfrm>
              <a:off x="10538517" y="26688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/>
            <p:cNvSpPr>
              <a:spLocks noChangeAspect="1"/>
            </p:cNvSpPr>
            <p:nvPr/>
          </p:nvSpPr>
          <p:spPr>
            <a:xfrm>
              <a:off x="10757213" y="2668851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/>
            <p:cNvSpPr>
              <a:spLocks noChangeAspect="1"/>
            </p:cNvSpPr>
            <p:nvPr/>
          </p:nvSpPr>
          <p:spPr>
            <a:xfrm>
              <a:off x="8351557" y="287730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/>
            <p:cNvSpPr>
              <a:spLocks noChangeAspect="1"/>
            </p:cNvSpPr>
            <p:nvPr/>
          </p:nvSpPr>
          <p:spPr>
            <a:xfrm>
              <a:off x="8570253" y="287730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/>
            <p:cNvSpPr>
              <a:spLocks noChangeAspect="1"/>
            </p:cNvSpPr>
            <p:nvPr/>
          </p:nvSpPr>
          <p:spPr>
            <a:xfrm>
              <a:off x="8788949" y="287730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/>
            <p:cNvSpPr>
              <a:spLocks noChangeAspect="1"/>
            </p:cNvSpPr>
            <p:nvPr/>
          </p:nvSpPr>
          <p:spPr>
            <a:xfrm>
              <a:off x="9007645" y="2877306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/>
            <p:cNvSpPr>
              <a:spLocks noChangeAspect="1"/>
            </p:cNvSpPr>
            <p:nvPr/>
          </p:nvSpPr>
          <p:spPr>
            <a:xfrm>
              <a:off x="9226341" y="2877306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/>
            <p:cNvSpPr>
              <a:spLocks noChangeAspect="1"/>
            </p:cNvSpPr>
            <p:nvPr/>
          </p:nvSpPr>
          <p:spPr>
            <a:xfrm>
              <a:off x="9445037" y="2877306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/>
            <p:cNvSpPr>
              <a:spLocks noChangeAspect="1"/>
            </p:cNvSpPr>
            <p:nvPr/>
          </p:nvSpPr>
          <p:spPr>
            <a:xfrm>
              <a:off x="9663733" y="2884390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/>
            <p:cNvSpPr>
              <a:spLocks noChangeAspect="1"/>
            </p:cNvSpPr>
            <p:nvPr/>
          </p:nvSpPr>
          <p:spPr>
            <a:xfrm>
              <a:off x="9882429" y="288439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/>
            <p:cNvSpPr>
              <a:spLocks noChangeAspect="1"/>
            </p:cNvSpPr>
            <p:nvPr/>
          </p:nvSpPr>
          <p:spPr>
            <a:xfrm>
              <a:off x="10101125" y="288439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/>
            <p:cNvSpPr>
              <a:spLocks noChangeAspect="1"/>
            </p:cNvSpPr>
            <p:nvPr/>
          </p:nvSpPr>
          <p:spPr>
            <a:xfrm>
              <a:off x="10319821" y="288439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/>
            <p:cNvSpPr>
              <a:spLocks noChangeAspect="1"/>
            </p:cNvSpPr>
            <p:nvPr/>
          </p:nvSpPr>
          <p:spPr>
            <a:xfrm>
              <a:off x="10538517" y="288439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/>
            <p:cNvSpPr>
              <a:spLocks noChangeAspect="1"/>
            </p:cNvSpPr>
            <p:nvPr/>
          </p:nvSpPr>
          <p:spPr>
            <a:xfrm>
              <a:off x="10757213" y="288439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/>
            <p:cNvSpPr>
              <a:spLocks noChangeAspect="1"/>
            </p:cNvSpPr>
            <p:nvPr/>
          </p:nvSpPr>
          <p:spPr>
            <a:xfrm>
              <a:off x="8351557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/>
            <p:cNvSpPr>
              <a:spLocks noChangeAspect="1"/>
            </p:cNvSpPr>
            <p:nvPr/>
          </p:nvSpPr>
          <p:spPr>
            <a:xfrm>
              <a:off x="8570253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/>
            <p:cNvSpPr>
              <a:spLocks noChangeAspect="1"/>
            </p:cNvSpPr>
            <p:nvPr/>
          </p:nvSpPr>
          <p:spPr>
            <a:xfrm>
              <a:off x="8788949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/>
            <p:cNvSpPr>
              <a:spLocks noChangeAspect="1"/>
            </p:cNvSpPr>
            <p:nvPr/>
          </p:nvSpPr>
          <p:spPr>
            <a:xfrm>
              <a:off x="9007645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/>
            <p:cNvSpPr>
              <a:spLocks noChangeAspect="1"/>
            </p:cNvSpPr>
            <p:nvPr/>
          </p:nvSpPr>
          <p:spPr>
            <a:xfrm>
              <a:off x="9226341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/>
            <p:cNvSpPr>
              <a:spLocks noChangeAspect="1"/>
            </p:cNvSpPr>
            <p:nvPr/>
          </p:nvSpPr>
          <p:spPr>
            <a:xfrm>
              <a:off x="9445037" y="3092845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/>
            <p:cNvSpPr>
              <a:spLocks noChangeAspect="1"/>
            </p:cNvSpPr>
            <p:nvPr/>
          </p:nvSpPr>
          <p:spPr>
            <a:xfrm>
              <a:off x="9663733" y="3099928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/>
            <p:cNvSpPr>
              <a:spLocks noChangeAspect="1"/>
            </p:cNvSpPr>
            <p:nvPr/>
          </p:nvSpPr>
          <p:spPr>
            <a:xfrm>
              <a:off x="9882429" y="30999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/>
            <p:cNvSpPr>
              <a:spLocks noChangeAspect="1"/>
            </p:cNvSpPr>
            <p:nvPr/>
          </p:nvSpPr>
          <p:spPr>
            <a:xfrm>
              <a:off x="10101125" y="309992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/>
            <p:cNvSpPr>
              <a:spLocks noChangeAspect="1"/>
            </p:cNvSpPr>
            <p:nvPr/>
          </p:nvSpPr>
          <p:spPr>
            <a:xfrm>
              <a:off x="10319821" y="30999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/>
            <p:cNvSpPr>
              <a:spLocks noChangeAspect="1"/>
            </p:cNvSpPr>
            <p:nvPr/>
          </p:nvSpPr>
          <p:spPr>
            <a:xfrm>
              <a:off x="10538517" y="30999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/>
            <p:cNvSpPr>
              <a:spLocks noChangeAspect="1"/>
            </p:cNvSpPr>
            <p:nvPr/>
          </p:nvSpPr>
          <p:spPr>
            <a:xfrm>
              <a:off x="10757213" y="309992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/>
            <p:cNvSpPr>
              <a:spLocks noChangeAspect="1"/>
            </p:cNvSpPr>
            <p:nvPr/>
          </p:nvSpPr>
          <p:spPr>
            <a:xfrm>
              <a:off x="8351557" y="330838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/>
            <p:cNvSpPr>
              <a:spLocks noChangeAspect="1"/>
            </p:cNvSpPr>
            <p:nvPr/>
          </p:nvSpPr>
          <p:spPr>
            <a:xfrm>
              <a:off x="8570253" y="330838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/>
            <p:cNvSpPr>
              <a:spLocks noChangeAspect="1"/>
            </p:cNvSpPr>
            <p:nvPr/>
          </p:nvSpPr>
          <p:spPr>
            <a:xfrm>
              <a:off x="8788949" y="330838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/>
            <p:cNvSpPr>
              <a:spLocks noChangeAspect="1"/>
            </p:cNvSpPr>
            <p:nvPr/>
          </p:nvSpPr>
          <p:spPr>
            <a:xfrm>
              <a:off x="9007645" y="330838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/>
            <p:cNvSpPr>
              <a:spLocks noChangeAspect="1"/>
            </p:cNvSpPr>
            <p:nvPr/>
          </p:nvSpPr>
          <p:spPr>
            <a:xfrm>
              <a:off x="9226341" y="330838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/>
            <p:cNvSpPr>
              <a:spLocks noChangeAspect="1"/>
            </p:cNvSpPr>
            <p:nvPr/>
          </p:nvSpPr>
          <p:spPr>
            <a:xfrm>
              <a:off x="9445037" y="330838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/>
            <p:cNvSpPr>
              <a:spLocks noChangeAspect="1"/>
            </p:cNvSpPr>
            <p:nvPr/>
          </p:nvSpPr>
          <p:spPr>
            <a:xfrm>
              <a:off x="9663733" y="331546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/>
            <p:cNvSpPr>
              <a:spLocks noChangeAspect="1"/>
            </p:cNvSpPr>
            <p:nvPr/>
          </p:nvSpPr>
          <p:spPr>
            <a:xfrm>
              <a:off x="9882429" y="331546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/>
            <p:cNvSpPr>
              <a:spLocks noChangeAspect="1"/>
            </p:cNvSpPr>
            <p:nvPr/>
          </p:nvSpPr>
          <p:spPr>
            <a:xfrm>
              <a:off x="10101125" y="331546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/>
            <p:cNvSpPr>
              <a:spLocks noChangeAspect="1"/>
            </p:cNvSpPr>
            <p:nvPr/>
          </p:nvSpPr>
          <p:spPr>
            <a:xfrm>
              <a:off x="10319821" y="331546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/>
            <p:cNvSpPr>
              <a:spLocks noChangeAspect="1"/>
            </p:cNvSpPr>
            <p:nvPr/>
          </p:nvSpPr>
          <p:spPr>
            <a:xfrm>
              <a:off x="10538517" y="331546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/>
            <p:cNvSpPr>
              <a:spLocks noChangeAspect="1"/>
            </p:cNvSpPr>
            <p:nvPr/>
          </p:nvSpPr>
          <p:spPr>
            <a:xfrm>
              <a:off x="10757213" y="331546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/>
            <p:cNvSpPr>
              <a:spLocks noChangeAspect="1"/>
            </p:cNvSpPr>
            <p:nvPr/>
          </p:nvSpPr>
          <p:spPr>
            <a:xfrm>
              <a:off x="8351557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/>
            <p:cNvSpPr>
              <a:spLocks noChangeAspect="1"/>
            </p:cNvSpPr>
            <p:nvPr/>
          </p:nvSpPr>
          <p:spPr>
            <a:xfrm>
              <a:off x="8570253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/>
            <p:cNvSpPr>
              <a:spLocks noChangeAspect="1"/>
            </p:cNvSpPr>
            <p:nvPr/>
          </p:nvSpPr>
          <p:spPr>
            <a:xfrm>
              <a:off x="8788949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/>
            <p:cNvSpPr>
              <a:spLocks noChangeAspect="1"/>
            </p:cNvSpPr>
            <p:nvPr/>
          </p:nvSpPr>
          <p:spPr>
            <a:xfrm>
              <a:off x="9007645" y="352392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/>
            <p:cNvSpPr>
              <a:spLocks noChangeAspect="1"/>
            </p:cNvSpPr>
            <p:nvPr/>
          </p:nvSpPr>
          <p:spPr>
            <a:xfrm>
              <a:off x="9226341" y="352392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/>
            <p:cNvSpPr>
              <a:spLocks noChangeAspect="1"/>
            </p:cNvSpPr>
            <p:nvPr/>
          </p:nvSpPr>
          <p:spPr>
            <a:xfrm>
              <a:off x="9445037" y="352392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/>
            <p:cNvSpPr>
              <a:spLocks noChangeAspect="1"/>
            </p:cNvSpPr>
            <p:nvPr/>
          </p:nvSpPr>
          <p:spPr>
            <a:xfrm>
              <a:off x="9663733" y="35310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/>
            <p:cNvSpPr>
              <a:spLocks noChangeAspect="1"/>
            </p:cNvSpPr>
            <p:nvPr/>
          </p:nvSpPr>
          <p:spPr>
            <a:xfrm>
              <a:off x="9882429" y="35310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/>
            <p:cNvSpPr>
              <a:spLocks noChangeAspect="1"/>
            </p:cNvSpPr>
            <p:nvPr/>
          </p:nvSpPr>
          <p:spPr>
            <a:xfrm>
              <a:off x="10101125" y="35310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/>
            <p:cNvSpPr>
              <a:spLocks noChangeAspect="1"/>
            </p:cNvSpPr>
            <p:nvPr/>
          </p:nvSpPr>
          <p:spPr>
            <a:xfrm>
              <a:off x="10319821" y="35310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/>
            <p:cNvSpPr>
              <a:spLocks noChangeAspect="1"/>
            </p:cNvSpPr>
            <p:nvPr/>
          </p:nvSpPr>
          <p:spPr>
            <a:xfrm>
              <a:off x="10538517" y="35310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/>
            <p:cNvSpPr>
              <a:spLocks noChangeAspect="1"/>
            </p:cNvSpPr>
            <p:nvPr/>
          </p:nvSpPr>
          <p:spPr>
            <a:xfrm>
              <a:off x="10757213" y="353100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/>
            <p:cNvSpPr>
              <a:spLocks noChangeAspect="1"/>
            </p:cNvSpPr>
            <p:nvPr/>
          </p:nvSpPr>
          <p:spPr>
            <a:xfrm>
              <a:off x="8346716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/>
            <p:cNvSpPr>
              <a:spLocks noChangeAspect="1"/>
            </p:cNvSpPr>
            <p:nvPr/>
          </p:nvSpPr>
          <p:spPr>
            <a:xfrm>
              <a:off x="8565412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/>
            <p:cNvSpPr>
              <a:spLocks noChangeAspect="1"/>
            </p:cNvSpPr>
            <p:nvPr/>
          </p:nvSpPr>
          <p:spPr>
            <a:xfrm>
              <a:off x="8784108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/>
            <p:cNvSpPr>
              <a:spLocks noChangeAspect="1"/>
            </p:cNvSpPr>
            <p:nvPr/>
          </p:nvSpPr>
          <p:spPr>
            <a:xfrm>
              <a:off x="9002804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/>
            <p:cNvSpPr>
              <a:spLocks noChangeAspect="1"/>
            </p:cNvSpPr>
            <p:nvPr/>
          </p:nvSpPr>
          <p:spPr>
            <a:xfrm>
              <a:off x="9221500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/>
            <p:cNvSpPr>
              <a:spLocks noChangeAspect="1"/>
            </p:cNvSpPr>
            <p:nvPr/>
          </p:nvSpPr>
          <p:spPr>
            <a:xfrm>
              <a:off x="9440196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/>
            <p:cNvSpPr>
              <a:spLocks noChangeAspect="1"/>
            </p:cNvSpPr>
            <p:nvPr/>
          </p:nvSpPr>
          <p:spPr>
            <a:xfrm>
              <a:off x="9658892" y="37465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/>
            <p:cNvSpPr>
              <a:spLocks noChangeAspect="1"/>
            </p:cNvSpPr>
            <p:nvPr/>
          </p:nvSpPr>
          <p:spPr>
            <a:xfrm>
              <a:off x="9877588" y="37465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/>
            <p:cNvSpPr>
              <a:spLocks noChangeAspect="1"/>
            </p:cNvSpPr>
            <p:nvPr/>
          </p:nvSpPr>
          <p:spPr>
            <a:xfrm>
              <a:off x="10096284" y="37465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/>
            <p:cNvSpPr>
              <a:spLocks noChangeAspect="1"/>
            </p:cNvSpPr>
            <p:nvPr/>
          </p:nvSpPr>
          <p:spPr>
            <a:xfrm>
              <a:off x="10314980" y="37465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/>
            <p:cNvSpPr>
              <a:spLocks noChangeAspect="1"/>
            </p:cNvSpPr>
            <p:nvPr/>
          </p:nvSpPr>
          <p:spPr>
            <a:xfrm>
              <a:off x="10533676" y="37465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/>
            <p:cNvSpPr>
              <a:spLocks noChangeAspect="1"/>
            </p:cNvSpPr>
            <p:nvPr/>
          </p:nvSpPr>
          <p:spPr>
            <a:xfrm>
              <a:off x="10752372" y="374654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/>
            <p:cNvSpPr>
              <a:spLocks noChangeAspect="1"/>
            </p:cNvSpPr>
            <p:nvPr/>
          </p:nvSpPr>
          <p:spPr>
            <a:xfrm>
              <a:off x="8346716" y="395499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/>
            <p:cNvSpPr>
              <a:spLocks noChangeAspect="1"/>
            </p:cNvSpPr>
            <p:nvPr/>
          </p:nvSpPr>
          <p:spPr>
            <a:xfrm>
              <a:off x="8565412" y="395499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/>
            <p:cNvSpPr>
              <a:spLocks noChangeAspect="1"/>
            </p:cNvSpPr>
            <p:nvPr/>
          </p:nvSpPr>
          <p:spPr>
            <a:xfrm>
              <a:off x="8784108" y="395499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>
              <a:spLocks noChangeAspect="1"/>
            </p:cNvSpPr>
            <p:nvPr/>
          </p:nvSpPr>
          <p:spPr>
            <a:xfrm>
              <a:off x="9002804" y="395499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/>
            <p:cNvSpPr>
              <a:spLocks noChangeAspect="1"/>
            </p:cNvSpPr>
            <p:nvPr/>
          </p:nvSpPr>
          <p:spPr>
            <a:xfrm>
              <a:off x="9221500" y="395499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>
              <a:spLocks noChangeAspect="1"/>
            </p:cNvSpPr>
            <p:nvPr/>
          </p:nvSpPr>
          <p:spPr>
            <a:xfrm>
              <a:off x="9440196" y="395499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/>
            <p:cNvSpPr>
              <a:spLocks noChangeAspect="1"/>
            </p:cNvSpPr>
            <p:nvPr/>
          </p:nvSpPr>
          <p:spPr>
            <a:xfrm>
              <a:off x="9658892" y="396208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/>
            <p:cNvSpPr>
              <a:spLocks noChangeAspect="1"/>
            </p:cNvSpPr>
            <p:nvPr/>
          </p:nvSpPr>
          <p:spPr>
            <a:xfrm>
              <a:off x="9877588" y="396208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>
              <a:spLocks noChangeAspect="1"/>
            </p:cNvSpPr>
            <p:nvPr/>
          </p:nvSpPr>
          <p:spPr>
            <a:xfrm>
              <a:off x="10096284" y="396208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/>
            <p:cNvSpPr>
              <a:spLocks noChangeAspect="1"/>
            </p:cNvSpPr>
            <p:nvPr/>
          </p:nvSpPr>
          <p:spPr>
            <a:xfrm>
              <a:off x="10314980" y="396208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/>
            <p:cNvSpPr>
              <a:spLocks noChangeAspect="1"/>
            </p:cNvSpPr>
            <p:nvPr/>
          </p:nvSpPr>
          <p:spPr>
            <a:xfrm>
              <a:off x="10533676" y="396208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>
              <a:spLocks noChangeAspect="1"/>
            </p:cNvSpPr>
            <p:nvPr/>
          </p:nvSpPr>
          <p:spPr>
            <a:xfrm>
              <a:off x="10752372" y="396208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4-Point Star 674"/>
            <p:cNvSpPr/>
            <p:nvPr/>
          </p:nvSpPr>
          <p:spPr>
            <a:xfrm>
              <a:off x="9949481" y="295967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4-Point Star 675"/>
            <p:cNvSpPr/>
            <p:nvPr/>
          </p:nvSpPr>
          <p:spPr>
            <a:xfrm>
              <a:off x="9268281" y="314719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4-Point Star 676"/>
            <p:cNvSpPr/>
            <p:nvPr/>
          </p:nvSpPr>
          <p:spPr>
            <a:xfrm>
              <a:off x="9749088" y="2924574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4-Point Star 677"/>
            <p:cNvSpPr/>
            <p:nvPr/>
          </p:nvSpPr>
          <p:spPr>
            <a:xfrm>
              <a:off x="9282097" y="271611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4-Point Star 678"/>
            <p:cNvSpPr/>
            <p:nvPr/>
          </p:nvSpPr>
          <p:spPr>
            <a:xfrm>
              <a:off x="9489031" y="315714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4-Point Star 679"/>
            <p:cNvSpPr/>
            <p:nvPr/>
          </p:nvSpPr>
          <p:spPr>
            <a:xfrm>
              <a:off x="9738513" y="2705618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4-Point Star 680"/>
            <p:cNvSpPr/>
            <p:nvPr/>
          </p:nvSpPr>
          <p:spPr>
            <a:xfrm>
              <a:off x="9525126" y="336132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4-Point Star 681"/>
            <p:cNvSpPr/>
            <p:nvPr/>
          </p:nvSpPr>
          <p:spPr>
            <a:xfrm>
              <a:off x="9520773" y="294601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4-Point Star 682"/>
            <p:cNvSpPr/>
            <p:nvPr/>
          </p:nvSpPr>
          <p:spPr>
            <a:xfrm>
              <a:off x="9755585" y="314011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4-Point Star 683"/>
            <p:cNvSpPr/>
            <p:nvPr/>
          </p:nvSpPr>
          <p:spPr>
            <a:xfrm>
              <a:off x="9687060" y="317521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4-Point Star 684"/>
            <p:cNvSpPr/>
            <p:nvPr/>
          </p:nvSpPr>
          <p:spPr>
            <a:xfrm>
              <a:off x="9938567" y="317521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8995368" y="2432743"/>
              <a:ext cx="1311872" cy="1298448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4-Point Star 686"/>
            <p:cNvSpPr/>
            <p:nvPr/>
          </p:nvSpPr>
          <p:spPr>
            <a:xfrm>
              <a:off x="9473567" y="292382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4-Point Star 687"/>
            <p:cNvSpPr/>
            <p:nvPr/>
          </p:nvSpPr>
          <p:spPr>
            <a:xfrm>
              <a:off x="9261176" y="292030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4-Point Star 688"/>
            <p:cNvSpPr/>
            <p:nvPr/>
          </p:nvSpPr>
          <p:spPr>
            <a:xfrm>
              <a:off x="9303225" y="295540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4-Point Star 689"/>
            <p:cNvSpPr/>
            <p:nvPr/>
          </p:nvSpPr>
          <p:spPr>
            <a:xfrm>
              <a:off x="9969440" y="312090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/>
            <p:cNvSpPr>
              <a:spLocks noChangeAspect="1"/>
            </p:cNvSpPr>
            <p:nvPr/>
          </p:nvSpPr>
          <p:spPr>
            <a:xfrm>
              <a:off x="9226306" y="265419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4-Point Star 691"/>
            <p:cNvSpPr/>
            <p:nvPr/>
          </p:nvSpPr>
          <p:spPr>
            <a:xfrm>
              <a:off x="9293854" y="271376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/>
            <p:cNvSpPr>
              <a:spLocks noChangeAspect="1"/>
            </p:cNvSpPr>
            <p:nvPr/>
          </p:nvSpPr>
          <p:spPr>
            <a:xfrm>
              <a:off x="9659964" y="2659798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4-Point Star 693"/>
            <p:cNvSpPr/>
            <p:nvPr/>
          </p:nvSpPr>
          <p:spPr>
            <a:xfrm>
              <a:off x="9732536" y="271936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/>
            <p:cNvSpPr>
              <a:spLocks noChangeAspect="1"/>
            </p:cNvSpPr>
            <p:nvPr/>
          </p:nvSpPr>
          <p:spPr>
            <a:xfrm>
              <a:off x="9663484" y="2875569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4-Point Star 695"/>
            <p:cNvSpPr/>
            <p:nvPr/>
          </p:nvSpPr>
          <p:spPr>
            <a:xfrm>
              <a:off x="9731032" y="2935140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/>
            <p:cNvSpPr>
              <a:spLocks noChangeAspect="1"/>
            </p:cNvSpPr>
            <p:nvPr/>
          </p:nvSpPr>
          <p:spPr>
            <a:xfrm>
              <a:off x="9879255" y="287406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4-Point Star 697"/>
            <p:cNvSpPr/>
            <p:nvPr/>
          </p:nvSpPr>
          <p:spPr>
            <a:xfrm>
              <a:off x="9946803" y="293363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/>
            <p:cNvSpPr>
              <a:spLocks noChangeAspect="1"/>
            </p:cNvSpPr>
            <p:nvPr/>
          </p:nvSpPr>
          <p:spPr>
            <a:xfrm>
              <a:off x="9444538" y="3300148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4-Point Star 699"/>
            <p:cNvSpPr/>
            <p:nvPr/>
          </p:nvSpPr>
          <p:spPr>
            <a:xfrm>
              <a:off x="9512086" y="3348498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/>
            <p:cNvSpPr>
              <a:spLocks noChangeAspect="1"/>
            </p:cNvSpPr>
            <p:nvPr/>
          </p:nvSpPr>
          <p:spPr>
            <a:xfrm>
              <a:off x="9223816" y="287065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4-Point Star 701"/>
            <p:cNvSpPr/>
            <p:nvPr/>
          </p:nvSpPr>
          <p:spPr>
            <a:xfrm>
              <a:off x="9309470" y="292117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4-Point Star 702"/>
            <p:cNvSpPr/>
            <p:nvPr/>
          </p:nvSpPr>
          <p:spPr>
            <a:xfrm>
              <a:off x="9282634" y="297852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4-Point Star 703"/>
            <p:cNvSpPr/>
            <p:nvPr/>
          </p:nvSpPr>
          <p:spPr>
            <a:xfrm>
              <a:off x="9254640" y="2892510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/>
            <p:cNvSpPr>
              <a:spLocks noChangeAspect="1"/>
            </p:cNvSpPr>
            <p:nvPr/>
          </p:nvSpPr>
          <p:spPr>
            <a:xfrm>
              <a:off x="9444637" y="287065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4-Point Star 705"/>
            <p:cNvSpPr/>
            <p:nvPr/>
          </p:nvSpPr>
          <p:spPr>
            <a:xfrm>
              <a:off x="9512185" y="2912118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4-Point Star 706"/>
            <p:cNvSpPr/>
            <p:nvPr/>
          </p:nvSpPr>
          <p:spPr>
            <a:xfrm>
              <a:off x="9493407" y="297852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/>
            <p:cNvSpPr>
              <a:spLocks noChangeAspect="1"/>
            </p:cNvSpPr>
            <p:nvPr/>
          </p:nvSpPr>
          <p:spPr>
            <a:xfrm>
              <a:off x="9660408" y="3095477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4-Point Star 708"/>
            <p:cNvSpPr/>
            <p:nvPr/>
          </p:nvSpPr>
          <p:spPr>
            <a:xfrm>
              <a:off x="9727956" y="313694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4-Point Star 709"/>
            <p:cNvSpPr/>
            <p:nvPr/>
          </p:nvSpPr>
          <p:spPr>
            <a:xfrm>
              <a:off x="9709178" y="3203347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/>
            <p:cNvSpPr>
              <a:spLocks noChangeAspect="1"/>
            </p:cNvSpPr>
            <p:nvPr/>
          </p:nvSpPr>
          <p:spPr>
            <a:xfrm>
              <a:off x="9878645" y="3087152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4-Point Star 711"/>
            <p:cNvSpPr/>
            <p:nvPr/>
          </p:nvSpPr>
          <p:spPr>
            <a:xfrm>
              <a:off x="9964299" y="3137670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4-Point Star 712"/>
            <p:cNvSpPr/>
            <p:nvPr/>
          </p:nvSpPr>
          <p:spPr>
            <a:xfrm>
              <a:off x="9927415" y="319502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4-Point Star 713"/>
            <p:cNvSpPr/>
            <p:nvPr/>
          </p:nvSpPr>
          <p:spPr>
            <a:xfrm>
              <a:off x="9899421" y="310900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/>
            <p:cNvSpPr>
              <a:spLocks noChangeAspect="1"/>
            </p:cNvSpPr>
            <p:nvPr/>
          </p:nvSpPr>
          <p:spPr>
            <a:xfrm>
              <a:off x="9442877" y="308698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4-Point Star 715"/>
            <p:cNvSpPr/>
            <p:nvPr/>
          </p:nvSpPr>
          <p:spPr>
            <a:xfrm>
              <a:off x="9510425" y="314655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/>
            <p:cNvSpPr>
              <a:spLocks noChangeAspect="1"/>
            </p:cNvSpPr>
            <p:nvPr/>
          </p:nvSpPr>
          <p:spPr>
            <a:xfrm>
              <a:off x="9226498" y="308812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4-Point Star 717"/>
            <p:cNvSpPr/>
            <p:nvPr/>
          </p:nvSpPr>
          <p:spPr>
            <a:xfrm>
              <a:off x="9294046" y="314769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/>
            <p:cNvSpPr>
              <a:spLocks noChangeAspect="1"/>
            </p:cNvSpPr>
            <p:nvPr/>
          </p:nvSpPr>
          <p:spPr>
            <a:xfrm>
              <a:off x="10095378" y="3509044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4-Point Star 719"/>
            <p:cNvSpPr/>
            <p:nvPr/>
          </p:nvSpPr>
          <p:spPr>
            <a:xfrm>
              <a:off x="10144148" y="3616914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4-Point Star 720"/>
            <p:cNvSpPr/>
            <p:nvPr/>
          </p:nvSpPr>
          <p:spPr>
            <a:xfrm>
              <a:off x="10116154" y="353090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/>
            <p:cNvSpPr>
              <a:spLocks noChangeAspect="1"/>
            </p:cNvSpPr>
            <p:nvPr/>
          </p:nvSpPr>
          <p:spPr>
            <a:xfrm>
              <a:off x="9013426" y="3072642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4-Point Star 722"/>
            <p:cNvSpPr/>
            <p:nvPr/>
          </p:nvSpPr>
          <p:spPr>
            <a:xfrm>
              <a:off x="9034202" y="309449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4-Point Star 723"/>
            <p:cNvSpPr/>
            <p:nvPr/>
          </p:nvSpPr>
          <p:spPr>
            <a:xfrm>
              <a:off x="9477625" y="3108521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4-Point Star 724"/>
            <p:cNvSpPr/>
            <p:nvPr/>
          </p:nvSpPr>
          <p:spPr>
            <a:xfrm>
              <a:off x="9681313" y="314362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4-Point Star 725"/>
            <p:cNvSpPr/>
            <p:nvPr/>
          </p:nvSpPr>
          <p:spPr>
            <a:xfrm>
              <a:off x="9749150" y="316327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4-Point Star 726"/>
            <p:cNvSpPr/>
            <p:nvPr/>
          </p:nvSpPr>
          <p:spPr>
            <a:xfrm>
              <a:off x="9476929" y="3333003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/>
            <p:cNvSpPr>
              <a:spLocks noChangeAspect="1"/>
            </p:cNvSpPr>
            <p:nvPr/>
          </p:nvSpPr>
          <p:spPr>
            <a:xfrm>
              <a:off x="9231916" y="329821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4-Point Star 728"/>
            <p:cNvSpPr/>
            <p:nvPr/>
          </p:nvSpPr>
          <p:spPr>
            <a:xfrm>
              <a:off x="9299464" y="333968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4-Point Star 729"/>
            <p:cNvSpPr/>
            <p:nvPr/>
          </p:nvSpPr>
          <p:spPr>
            <a:xfrm>
              <a:off x="9254640" y="336546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/>
            <p:cNvSpPr>
              <a:spLocks noChangeAspect="1"/>
            </p:cNvSpPr>
            <p:nvPr/>
          </p:nvSpPr>
          <p:spPr>
            <a:xfrm>
              <a:off x="9880840" y="3507117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4-Point Star 731"/>
            <p:cNvSpPr/>
            <p:nvPr/>
          </p:nvSpPr>
          <p:spPr>
            <a:xfrm>
              <a:off x="9948388" y="357288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/>
            <p:cNvSpPr>
              <a:spLocks noChangeAspect="1"/>
            </p:cNvSpPr>
            <p:nvPr/>
          </p:nvSpPr>
          <p:spPr>
            <a:xfrm>
              <a:off x="10096281" y="265371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4-Point Star 733"/>
            <p:cNvSpPr/>
            <p:nvPr/>
          </p:nvSpPr>
          <p:spPr>
            <a:xfrm>
              <a:off x="10163829" y="271328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/>
            <p:cNvSpPr>
              <a:spLocks noChangeAspect="1"/>
            </p:cNvSpPr>
            <p:nvPr/>
          </p:nvSpPr>
          <p:spPr>
            <a:xfrm>
              <a:off x="9878664" y="2452421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4-Point Star 735"/>
            <p:cNvSpPr/>
            <p:nvPr/>
          </p:nvSpPr>
          <p:spPr>
            <a:xfrm>
              <a:off x="9946212" y="251199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4-Point Star 736"/>
            <p:cNvSpPr/>
            <p:nvPr/>
          </p:nvSpPr>
          <p:spPr>
            <a:xfrm>
              <a:off x="9689435" y="290079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4-Point Star 737"/>
            <p:cNvSpPr/>
            <p:nvPr/>
          </p:nvSpPr>
          <p:spPr>
            <a:xfrm>
              <a:off x="10113354" y="268678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4-Point Star 738"/>
            <p:cNvSpPr/>
            <p:nvPr/>
          </p:nvSpPr>
          <p:spPr>
            <a:xfrm>
              <a:off x="9092202" y="3150460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/>
            <p:cNvSpPr>
              <a:spLocks noChangeAspect="1"/>
            </p:cNvSpPr>
            <p:nvPr/>
          </p:nvSpPr>
          <p:spPr>
            <a:xfrm>
              <a:off x="9445754" y="2441201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4-Point Star 740"/>
            <p:cNvSpPr/>
            <p:nvPr/>
          </p:nvSpPr>
          <p:spPr>
            <a:xfrm>
              <a:off x="9513302" y="2500772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/>
            <p:cNvSpPr>
              <a:spLocks noChangeAspect="1"/>
            </p:cNvSpPr>
            <p:nvPr/>
          </p:nvSpPr>
          <p:spPr>
            <a:xfrm>
              <a:off x="9657967" y="3513937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4-Point Star 742"/>
            <p:cNvSpPr/>
            <p:nvPr/>
          </p:nvSpPr>
          <p:spPr>
            <a:xfrm>
              <a:off x="9725515" y="3573508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4-Point Star 743"/>
            <p:cNvSpPr/>
            <p:nvPr/>
          </p:nvSpPr>
          <p:spPr>
            <a:xfrm>
              <a:off x="9676161" y="355243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/>
            <p:cNvSpPr>
              <a:spLocks noChangeAspect="1"/>
            </p:cNvSpPr>
            <p:nvPr/>
          </p:nvSpPr>
          <p:spPr>
            <a:xfrm>
              <a:off x="4449137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/>
            <p:cNvSpPr>
              <a:spLocks noChangeAspect="1"/>
            </p:cNvSpPr>
            <p:nvPr/>
          </p:nvSpPr>
          <p:spPr>
            <a:xfrm>
              <a:off x="4667833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/>
            <p:cNvSpPr>
              <a:spLocks noChangeAspect="1"/>
            </p:cNvSpPr>
            <p:nvPr/>
          </p:nvSpPr>
          <p:spPr>
            <a:xfrm>
              <a:off x="4886529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/>
            <p:cNvSpPr>
              <a:spLocks noChangeAspect="1"/>
            </p:cNvSpPr>
            <p:nvPr/>
          </p:nvSpPr>
          <p:spPr>
            <a:xfrm>
              <a:off x="5105225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/>
            <p:cNvSpPr>
              <a:spLocks noChangeAspect="1"/>
            </p:cNvSpPr>
            <p:nvPr/>
          </p:nvSpPr>
          <p:spPr>
            <a:xfrm>
              <a:off x="5323921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Oval 749"/>
            <p:cNvSpPr>
              <a:spLocks noChangeAspect="1"/>
            </p:cNvSpPr>
            <p:nvPr/>
          </p:nvSpPr>
          <p:spPr>
            <a:xfrm>
              <a:off x="5542617" y="200807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Oval 750"/>
            <p:cNvSpPr>
              <a:spLocks noChangeAspect="1"/>
            </p:cNvSpPr>
            <p:nvPr/>
          </p:nvSpPr>
          <p:spPr>
            <a:xfrm>
              <a:off x="5761313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/>
            <p:cNvSpPr>
              <a:spLocks noChangeAspect="1"/>
            </p:cNvSpPr>
            <p:nvPr/>
          </p:nvSpPr>
          <p:spPr>
            <a:xfrm>
              <a:off x="5980009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/>
            <p:cNvSpPr>
              <a:spLocks noChangeAspect="1"/>
            </p:cNvSpPr>
            <p:nvPr/>
          </p:nvSpPr>
          <p:spPr>
            <a:xfrm>
              <a:off x="6198705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/>
            <p:cNvSpPr>
              <a:spLocks noChangeAspect="1"/>
            </p:cNvSpPr>
            <p:nvPr/>
          </p:nvSpPr>
          <p:spPr>
            <a:xfrm>
              <a:off x="6417401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/>
            <p:cNvSpPr>
              <a:spLocks noChangeAspect="1"/>
            </p:cNvSpPr>
            <p:nvPr/>
          </p:nvSpPr>
          <p:spPr>
            <a:xfrm>
              <a:off x="6636097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/>
            <p:cNvSpPr>
              <a:spLocks noChangeAspect="1"/>
            </p:cNvSpPr>
            <p:nvPr/>
          </p:nvSpPr>
          <p:spPr>
            <a:xfrm>
              <a:off x="6854793" y="201515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/>
            <p:cNvSpPr>
              <a:spLocks noChangeAspect="1"/>
            </p:cNvSpPr>
            <p:nvPr/>
          </p:nvSpPr>
          <p:spPr>
            <a:xfrm>
              <a:off x="4449137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/>
            <p:cNvSpPr>
              <a:spLocks noChangeAspect="1"/>
            </p:cNvSpPr>
            <p:nvPr/>
          </p:nvSpPr>
          <p:spPr>
            <a:xfrm>
              <a:off x="4667833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/>
            <p:cNvSpPr>
              <a:spLocks noChangeAspect="1"/>
            </p:cNvSpPr>
            <p:nvPr/>
          </p:nvSpPr>
          <p:spPr>
            <a:xfrm>
              <a:off x="4886529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/>
            <p:cNvSpPr>
              <a:spLocks noChangeAspect="1"/>
            </p:cNvSpPr>
            <p:nvPr/>
          </p:nvSpPr>
          <p:spPr>
            <a:xfrm>
              <a:off x="5105225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/>
            <p:cNvSpPr>
              <a:spLocks noChangeAspect="1"/>
            </p:cNvSpPr>
            <p:nvPr/>
          </p:nvSpPr>
          <p:spPr>
            <a:xfrm>
              <a:off x="5323921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/>
            <p:cNvSpPr>
              <a:spLocks noChangeAspect="1"/>
            </p:cNvSpPr>
            <p:nvPr/>
          </p:nvSpPr>
          <p:spPr>
            <a:xfrm>
              <a:off x="5542617" y="222360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/>
            <p:cNvSpPr>
              <a:spLocks noChangeAspect="1"/>
            </p:cNvSpPr>
            <p:nvPr/>
          </p:nvSpPr>
          <p:spPr>
            <a:xfrm>
              <a:off x="5761313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/>
            <p:cNvSpPr>
              <a:spLocks noChangeAspect="1"/>
            </p:cNvSpPr>
            <p:nvPr/>
          </p:nvSpPr>
          <p:spPr>
            <a:xfrm>
              <a:off x="5980009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/>
            <p:cNvSpPr>
              <a:spLocks noChangeAspect="1"/>
            </p:cNvSpPr>
            <p:nvPr/>
          </p:nvSpPr>
          <p:spPr>
            <a:xfrm>
              <a:off x="6198705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/>
            <p:cNvSpPr>
              <a:spLocks noChangeAspect="1"/>
            </p:cNvSpPr>
            <p:nvPr/>
          </p:nvSpPr>
          <p:spPr>
            <a:xfrm>
              <a:off x="6417401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/>
            <p:cNvSpPr>
              <a:spLocks noChangeAspect="1"/>
            </p:cNvSpPr>
            <p:nvPr/>
          </p:nvSpPr>
          <p:spPr>
            <a:xfrm>
              <a:off x="6636097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/>
            <p:cNvSpPr>
              <a:spLocks noChangeAspect="1"/>
            </p:cNvSpPr>
            <p:nvPr/>
          </p:nvSpPr>
          <p:spPr>
            <a:xfrm>
              <a:off x="6854793" y="223069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/>
            <p:cNvSpPr>
              <a:spLocks noChangeAspect="1"/>
            </p:cNvSpPr>
            <p:nvPr/>
          </p:nvSpPr>
          <p:spPr>
            <a:xfrm>
              <a:off x="4449137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/>
            <p:cNvSpPr>
              <a:spLocks noChangeAspect="1"/>
            </p:cNvSpPr>
            <p:nvPr/>
          </p:nvSpPr>
          <p:spPr>
            <a:xfrm>
              <a:off x="4667833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Oval 770"/>
            <p:cNvSpPr>
              <a:spLocks noChangeAspect="1"/>
            </p:cNvSpPr>
            <p:nvPr/>
          </p:nvSpPr>
          <p:spPr>
            <a:xfrm>
              <a:off x="4886529" y="243914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Oval 771"/>
            <p:cNvSpPr>
              <a:spLocks noChangeAspect="1"/>
            </p:cNvSpPr>
            <p:nvPr/>
          </p:nvSpPr>
          <p:spPr>
            <a:xfrm>
              <a:off x="5105225" y="243914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Oval 772"/>
            <p:cNvSpPr>
              <a:spLocks noChangeAspect="1"/>
            </p:cNvSpPr>
            <p:nvPr/>
          </p:nvSpPr>
          <p:spPr>
            <a:xfrm>
              <a:off x="5323921" y="243914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Oval 773"/>
            <p:cNvSpPr>
              <a:spLocks noChangeAspect="1"/>
            </p:cNvSpPr>
            <p:nvPr/>
          </p:nvSpPr>
          <p:spPr>
            <a:xfrm>
              <a:off x="5542617" y="243914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Oval 774"/>
            <p:cNvSpPr>
              <a:spLocks noChangeAspect="1"/>
            </p:cNvSpPr>
            <p:nvPr/>
          </p:nvSpPr>
          <p:spPr>
            <a:xfrm>
              <a:off x="5761313" y="244623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Oval 775"/>
            <p:cNvSpPr>
              <a:spLocks noChangeAspect="1"/>
            </p:cNvSpPr>
            <p:nvPr/>
          </p:nvSpPr>
          <p:spPr>
            <a:xfrm>
              <a:off x="5980009" y="244623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Oval 776"/>
            <p:cNvSpPr>
              <a:spLocks noChangeAspect="1"/>
            </p:cNvSpPr>
            <p:nvPr/>
          </p:nvSpPr>
          <p:spPr>
            <a:xfrm>
              <a:off x="6198705" y="244623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Oval 777"/>
            <p:cNvSpPr>
              <a:spLocks noChangeAspect="1"/>
            </p:cNvSpPr>
            <p:nvPr/>
          </p:nvSpPr>
          <p:spPr>
            <a:xfrm>
              <a:off x="6417401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Oval 778"/>
            <p:cNvSpPr>
              <a:spLocks noChangeAspect="1"/>
            </p:cNvSpPr>
            <p:nvPr/>
          </p:nvSpPr>
          <p:spPr>
            <a:xfrm>
              <a:off x="6636097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Oval 779"/>
            <p:cNvSpPr>
              <a:spLocks noChangeAspect="1"/>
            </p:cNvSpPr>
            <p:nvPr/>
          </p:nvSpPr>
          <p:spPr>
            <a:xfrm>
              <a:off x="6854793" y="244623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Oval 780"/>
            <p:cNvSpPr>
              <a:spLocks noChangeAspect="1"/>
            </p:cNvSpPr>
            <p:nvPr/>
          </p:nvSpPr>
          <p:spPr>
            <a:xfrm>
              <a:off x="4449137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Oval 781"/>
            <p:cNvSpPr>
              <a:spLocks noChangeAspect="1"/>
            </p:cNvSpPr>
            <p:nvPr/>
          </p:nvSpPr>
          <p:spPr>
            <a:xfrm>
              <a:off x="4667833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Oval 782"/>
            <p:cNvSpPr>
              <a:spLocks noChangeAspect="1"/>
            </p:cNvSpPr>
            <p:nvPr/>
          </p:nvSpPr>
          <p:spPr>
            <a:xfrm>
              <a:off x="4886529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Oval 783"/>
            <p:cNvSpPr>
              <a:spLocks noChangeAspect="1"/>
            </p:cNvSpPr>
            <p:nvPr/>
          </p:nvSpPr>
          <p:spPr>
            <a:xfrm>
              <a:off x="5105225" y="265468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Oval 784"/>
            <p:cNvSpPr>
              <a:spLocks noChangeAspect="1"/>
            </p:cNvSpPr>
            <p:nvPr/>
          </p:nvSpPr>
          <p:spPr>
            <a:xfrm>
              <a:off x="5323921" y="265468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Oval 785"/>
            <p:cNvSpPr>
              <a:spLocks noChangeAspect="1"/>
            </p:cNvSpPr>
            <p:nvPr/>
          </p:nvSpPr>
          <p:spPr>
            <a:xfrm>
              <a:off x="5542617" y="265468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Oval 786"/>
            <p:cNvSpPr>
              <a:spLocks noChangeAspect="1"/>
            </p:cNvSpPr>
            <p:nvPr/>
          </p:nvSpPr>
          <p:spPr>
            <a:xfrm>
              <a:off x="5761313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Oval 787"/>
            <p:cNvSpPr>
              <a:spLocks noChangeAspect="1"/>
            </p:cNvSpPr>
            <p:nvPr/>
          </p:nvSpPr>
          <p:spPr>
            <a:xfrm>
              <a:off x="5980009" y="266176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Oval 788"/>
            <p:cNvSpPr>
              <a:spLocks noChangeAspect="1"/>
            </p:cNvSpPr>
            <p:nvPr/>
          </p:nvSpPr>
          <p:spPr>
            <a:xfrm>
              <a:off x="6198705" y="2661768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Oval 789"/>
            <p:cNvSpPr>
              <a:spLocks noChangeAspect="1"/>
            </p:cNvSpPr>
            <p:nvPr/>
          </p:nvSpPr>
          <p:spPr>
            <a:xfrm>
              <a:off x="6417401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Oval 790"/>
            <p:cNvSpPr>
              <a:spLocks noChangeAspect="1"/>
            </p:cNvSpPr>
            <p:nvPr/>
          </p:nvSpPr>
          <p:spPr>
            <a:xfrm>
              <a:off x="6636097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Oval 791"/>
            <p:cNvSpPr>
              <a:spLocks noChangeAspect="1"/>
            </p:cNvSpPr>
            <p:nvPr/>
          </p:nvSpPr>
          <p:spPr>
            <a:xfrm>
              <a:off x="6854793" y="2661768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Oval 792"/>
            <p:cNvSpPr>
              <a:spLocks noChangeAspect="1"/>
            </p:cNvSpPr>
            <p:nvPr/>
          </p:nvSpPr>
          <p:spPr>
            <a:xfrm>
              <a:off x="4449137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Oval 793"/>
            <p:cNvSpPr>
              <a:spLocks noChangeAspect="1"/>
            </p:cNvSpPr>
            <p:nvPr/>
          </p:nvSpPr>
          <p:spPr>
            <a:xfrm>
              <a:off x="4667833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Oval 794"/>
            <p:cNvSpPr>
              <a:spLocks noChangeAspect="1"/>
            </p:cNvSpPr>
            <p:nvPr/>
          </p:nvSpPr>
          <p:spPr>
            <a:xfrm>
              <a:off x="4886529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Oval 795"/>
            <p:cNvSpPr>
              <a:spLocks noChangeAspect="1"/>
            </p:cNvSpPr>
            <p:nvPr/>
          </p:nvSpPr>
          <p:spPr>
            <a:xfrm>
              <a:off x="5105225" y="2870223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Oval 796"/>
            <p:cNvSpPr>
              <a:spLocks noChangeAspect="1"/>
            </p:cNvSpPr>
            <p:nvPr/>
          </p:nvSpPr>
          <p:spPr>
            <a:xfrm>
              <a:off x="5323921" y="2870223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Oval 797"/>
            <p:cNvSpPr>
              <a:spLocks noChangeAspect="1"/>
            </p:cNvSpPr>
            <p:nvPr/>
          </p:nvSpPr>
          <p:spPr>
            <a:xfrm>
              <a:off x="5542617" y="2870223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Oval 798"/>
            <p:cNvSpPr>
              <a:spLocks noChangeAspect="1"/>
            </p:cNvSpPr>
            <p:nvPr/>
          </p:nvSpPr>
          <p:spPr>
            <a:xfrm>
              <a:off x="5761313" y="2877307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Oval 799"/>
            <p:cNvSpPr>
              <a:spLocks noChangeAspect="1"/>
            </p:cNvSpPr>
            <p:nvPr/>
          </p:nvSpPr>
          <p:spPr>
            <a:xfrm>
              <a:off x="5980009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/>
            <p:cNvSpPr>
              <a:spLocks noChangeAspect="1"/>
            </p:cNvSpPr>
            <p:nvPr/>
          </p:nvSpPr>
          <p:spPr>
            <a:xfrm>
              <a:off x="6198705" y="2877307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/>
            <p:cNvSpPr>
              <a:spLocks noChangeAspect="1"/>
            </p:cNvSpPr>
            <p:nvPr/>
          </p:nvSpPr>
          <p:spPr>
            <a:xfrm>
              <a:off x="6417401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/>
            <p:cNvSpPr>
              <a:spLocks noChangeAspect="1"/>
            </p:cNvSpPr>
            <p:nvPr/>
          </p:nvSpPr>
          <p:spPr>
            <a:xfrm>
              <a:off x="6636097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/>
            <p:cNvSpPr>
              <a:spLocks noChangeAspect="1"/>
            </p:cNvSpPr>
            <p:nvPr/>
          </p:nvSpPr>
          <p:spPr>
            <a:xfrm>
              <a:off x="6854793" y="287730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/>
            <p:cNvSpPr>
              <a:spLocks noChangeAspect="1"/>
            </p:cNvSpPr>
            <p:nvPr/>
          </p:nvSpPr>
          <p:spPr>
            <a:xfrm>
              <a:off x="4449137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Oval 805"/>
            <p:cNvSpPr>
              <a:spLocks noChangeAspect="1"/>
            </p:cNvSpPr>
            <p:nvPr/>
          </p:nvSpPr>
          <p:spPr>
            <a:xfrm>
              <a:off x="4667833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Oval 806"/>
            <p:cNvSpPr>
              <a:spLocks noChangeAspect="1"/>
            </p:cNvSpPr>
            <p:nvPr/>
          </p:nvSpPr>
          <p:spPr>
            <a:xfrm>
              <a:off x="4886529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Oval 807"/>
            <p:cNvSpPr>
              <a:spLocks noChangeAspect="1"/>
            </p:cNvSpPr>
            <p:nvPr/>
          </p:nvSpPr>
          <p:spPr>
            <a:xfrm>
              <a:off x="5105225" y="308576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Oval 808"/>
            <p:cNvSpPr>
              <a:spLocks noChangeAspect="1"/>
            </p:cNvSpPr>
            <p:nvPr/>
          </p:nvSpPr>
          <p:spPr>
            <a:xfrm>
              <a:off x="5323921" y="308576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Oval 809"/>
            <p:cNvSpPr>
              <a:spLocks noChangeAspect="1"/>
            </p:cNvSpPr>
            <p:nvPr/>
          </p:nvSpPr>
          <p:spPr>
            <a:xfrm>
              <a:off x="5542617" y="3085762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Oval 810"/>
            <p:cNvSpPr>
              <a:spLocks noChangeAspect="1"/>
            </p:cNvSpPr>
            <p:nvPr/>
          </p:nvSpPr>
          <p:spPr>
            <a:xfrm>
              <a:off x="5761313" y="3092845"/>
              <a:ext cx="183705" cy="1647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Oval 811"/>
            <p:cNvSpPr>
              <a:spLocks noChangeAspect="1"/>
            </p:cNvSpPr>
            <p:nvPr/>
          </p:nvSpPr>
          <p:spPr>
            <a:xfrm>
              <a:off x="5980009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Oval 812"/>
            <p:cNvSpPr>
              <a:spLocks noChangeAspect="1"/>
            </p:cNvSpPr>
            <p:nvPr/>
          </p:nvSpPr>
          <p:spPr>
            <a:xfrm>
              <a:off x="6198705" y="3092845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Oval 813"/>
            <p:cNvSpPr>
              <a:spLocks noChangeAspect="1"/>
            </p:cNvSpPr>
            <p:nvPr/>
          </p:nvSpPr>
          <p:spPr>
            <a:xfrm>
              <a:off x="6417401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Oval 814"/>
            <p:cNvSpPr>
              <a:spLocks noChangeAspect="1"/>
            </p:cNvSpPr>
            <p:nvPr/>
          </p:nvSpPr>
          <p:spPr>
            <a:xfrm>
              <a:off x="6636097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Oval 815"/>
            <p:cNvSpPr>
              <a:spLocks noChangeAspect="1"/>
            </p:cNvSpPr>
            <p:nvPr/>
          </p:nvSpPr>
          <p:spPr>
            <a:xfrm>
              <a:off x="6854793" y="309284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Oval 816"/>
            <p:cNvSpPr>
              <a:spLocks noChangeAspect="1"/>
            </p:cNvSpPr>
            <p:nvPr/>
          </p:nvSpPr>
          <p:spPr>
            <a:xfrm>
              <a:off x="4449137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Oval 817"/>
            <p:cNvSpPr>
              <a:spLocks noChangeAspect="1"/>
            </p:cNvSpPr>
            <p:nvPr/>
          </p:nvSpPr>
          <p:spPr>
            <a:xfrm>
              <a:off x="4667833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Oval 818"/>
            <p:cNvSpPr>
              <a:spLocks noChangeAspect="1"/>
            </p:cNvSpPr>
            <p:nvPr/>
          </p:nvSpPr>
          <p:spPr>
            <a:xfrm>
              <a:off x="4886529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Oval 819"/>
            <p:cNvSpPr>
              <a:spLocks noChangeAspect="1"/>
            </p:cNvSpPr>
            <p:nvPr/>
          </p:nvSpPr>
          <p:spPr>
            <a:xfrm>
              <a:off x="5105225" y="330130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Oval 820"/>
            <p:cNvSpPr>
              <a:spLocks noChangeAspect="1"/>
            </p:cNvSpPr>
            <p:nvPr/>
          </p:nvSpPr>
          <p:spPr>
            <a:xfrm>
              <a:off x="5323921" y="3301300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Oval 821"/>
            <p:cNvSpPr>
              <a:spLocks noChangeAspect="1"/>
            </p:cNvSpPr>
            <p:nvPr/>
          </p:nvSpPr>
          <p:spPr>
            <a:xfrm>
              <a:off x="5542617" y="330130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Oval 822"/>
            <p:cNvSpPr>
              <a:spLocks noChangeAspect="1"/>
            </p:cNvSpPr>
            <p:nvPr/>
          </p:nvSpPr>
          <p:spPr>
            <a:xfrm>
              <a:off x="5761313" y="330838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Oval 823"/>
            <p:cNvSpPr>
              <a:spLocks noChangeAspect="1"/>
            </p:cNvSpPr>
            <p:nvPr/>
          </p:nvSpPr>
          <p:spPr>
            <a:xfrm>
              <a:off x="5980009" y="330838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/>
            <p:cNvSpPr>
              <a:spLocks noChangeAspect="1"/>
            </p:cNvSpPr>
            <p:nvPr/>
          </p:nvSpPr>
          <p:spPr>
            <a:xfrm>
              <a:off x="6198705" y="3308384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/>
            <p:cNvSpPr>
              <a:spLocks noChangeAspect="1"/>
            </p:cNvSpPr>
            <p:nvPr/>
          </p:nvSpPr>
          <p:spPr>
            <a:xfrm>
              <a:off x="6417401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/>
            <p:cNvSpPr>
              <a:spLocks noChangeAspect="1"/>
            </p:cNvSpPr>
            <p:nvPr/>
          </p:nvSpPr>
          <p:spPr>
            <a:xfrm>
              <a:off x="6636097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/>
            <p:cNvSpPr>
              <a:spLocks noChangeAspect="1"/>
            </p:cNvSpPr>
            <p:nvPr/>
          </p:nvSpPr>
          <p:spPr>
            <a:xfrm>
              <a:off x="6854793" y="3308384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/>
            <p:cNvSpPr>
              <a:spLocks noChangeAspect="1"/>
            </p:cNvSpPr>
            <p:nvPr/>
          </p:nvSpPr>
          <p:spPr>
            <a:xfrm>
              <a:off x="4449137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Oval 829"/>
            <p:cNvSpPr>
              <a:spLocks noChangeAspect="1"/>
            </p:cNvSpPr>
            <p:nvPr/>
          </p:nvSpPr>
          <p:spPr>
            <a:xfrm>
              <a:off x="4667833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/>
            <p:cNvSpPr>
              <a:spLocks noChangeAspect="1"/>
            </p:cNvSpPr>
            <p:nvPr/>
          </p:nvSpPr>
          <p:spPr>
            <a:xfrm>
              <a:off x="4886529" y="351683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Oval 831"/>
            <p:cNvSpPr>
              <a:spLocks noChangeAspect="1"/>
            </p:cNvSpPr>
            <p:nvPr/>
          </p:nvSpPr>
          <p:spPr>
            <a:xfrm>
              <a:off x="5105225" y="351683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Oval 832"/>
            <p:cNvSpPr>
              <a:spLocks noChangeAspect="1"/>
            </p:cNvSpPr>
            <p:nvPr/>
          </p:nvSpPr>
          <p:spPr>
            <a:xfrm>
              <a:off x="5323921" y="351683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Oval 833"/>
            <p:cNvSpPr>
              <a:spLocks noChangeAspect="1"/>
            </p:cNvSpPr>
            <p:nvPr/>
          </p:nvSpPr>
          <p:spPr>
            <a:xfrm>
              <a:off x="5542617" y="3516839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/>
            <p:cNvSpPr>
              <a:spLocks noChangeAspect="1"/>
            </p:cNvSpPr>
            <p:nvPr/>
          </p:nvSpPr>
          <p:spPr>
            <a:xfrm>
              <a:off x="5761313" y="352392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/>
            <p:cNvSpPr>
              <a:spLocks noChangeAspect="1"/>
            </p:cNvSpPr>
            <p:nvPr/>
          </p:nvSpPr>
          <p:spPr>
            <a:xfrm>
              <a:off x="5980009" y="352392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/>
            <p:cNvSpPr>
              <a:spLocks noChangeAspect="1"/>
            </p:cNvSpPr>
            <p:nvPr/>
          </p:nvSpPr>
          <p:spPr>
            <a:xfrm>
              <a:off x="6198705" y="3523922"/>
              <a:ext cx="183705" cy="164738"/>
            </a:xfrm>
            <a:prstGeom prst="ellipse">
              <a:avLst/>
            </a:prstGeom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/>
            <p:cNvSpPr>
              <a:spLocks noChangeAspect="1"/>
            </p:cNvSpPr>
            <p:nvPr/>
          </p:nvSpPr>
          <p:spPr>
            <a:xfrm>
              <a:off x="6417401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/>
            <p:cNvSpPr>
              <a:spLocks noChangeAspect="1"/>
            </p:cNvSpPr>
            <p:nvPr/>
          </p:nvSpPr>
          <p:spPr>
            <a:xfrm>
              <a:off x="6636097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/>
            <p:cNvSpPr>
              <a:spLocks noChangeAspect="1"/>
            </p:cNvSpPr>
            <p:nvPr/>
          </p:nvSpPr>
          <p:spPr>
            <a:xfrm>
              <a:off x="6854793" y="3523922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/>
            <p:cNvSpPr>
              <a:spLocks noChangeAspect="1"/>
            </p:cNvSpPr>
            <p:nvPr/>
          </p:nvSpPr>
          <p:spPr>
            <a:xfrm>
              <a:off x="4444296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/>
            <p:cNvSpPr>
              <a:spLocks noChangeAspect="1"/>
            </p:cNvSpPr>
            <p:nvPr/>
          </p:nvSpPr>
          <p:spPr>
            <a:xfrm>
              <a:off x="4662992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/>
            <p:cNvSpPr>
              <a:spLocks noChangeAspect="1"/>
            </p:cNvSpPr>
            <p:nvPr/>
          </p:nvSpPr>
          <p:spPr>
            <a:xfrm>
              <a:off x="4881688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/>
            <p:cNvSpPr>
              <a:spLocks noChangeAspect="1"/>
            </p:cNvSpPr>
            <p:nvPr/>
          </p:nvSpPr>
          <p:spPr>
            <a:xfrm>
              <a:off x="5100384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/>
            <p:cNvSpPr>
              <a:spLocks noChangeAspect="1"/>
            </p:cNvSpPr>
            <p:nvPr/>
          </p:nvSpPr>
          <p:spPr>
            <a:xfrm>
              <a:off x="5319080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/>
            <p:cNvSpPr>
              <a:spLocks noChangeAspect="1"/>
            </p:cNvSpPr>
            <p:nvPr/>
          </p:nvSpPr>
          <p:spPr>
            <a:xfrm>
              <a:off x="5537776" y="3732377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/>
            <p:cNvSpPr>
              <a:spLocks noChangeAspect="1"/>
            </p:cNvSpPr>
            <p:nvPr/>
          </p:nvSpPr>
          <p:spPr>
            <a:xfrm>
              <a:off x="5756472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/>
            <p:cNvSpPr>
              <a:spLocks noChangeAspect="1"/>
            </p:cNvSpPr>
            <p:nvPr/>
          </p:nvSpPr>
          <p:spPr>
            <a:xfrm>
              <a:off x="5975168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/>
            <p:cNvSpPr>
              <a:spLocks noChangeAspect="1"/>
            </p:cNvSpPr>
            <p:nvPr/>
          </p:nvSpPr>
          <p:spPr>
            <a:xfrm>
              <a:off x="6193864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/>
            <p:cNvSpPr>
              <a:spLocks noChangeAspect="1"/>
            </p:cNvSpPr>
            <p:nvPr/>
          </p:nvSpPr>
          <p:spPr>
            <a:xfrm>
              <a:off x="6412560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/>
            <p:cNvSpPr>
              <a:spLocks noChangeAspect="1"/>
            </p:cNvSpPr>
            <p:nvPr/>
          </p:nvSpPr>
          <p:spPr>
            <a:xfrm>
              <a:off x="6631256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/>
            <p:cNvSpPr>
              <a:spLocks noChangeAspect="1"/>
            </p:cNvSpPr>
            <p:nvPr/>
          </p:nvSpPr>
          <p:spPr>
            <a:xfrm>
              <a:off x="6849952" y="3739460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/>
            <p:cNvSpPr>
              <a:spLocks noChangeAspect="1"/>
            </p:cNvSpPr>
            <p:nvPr/>
          </p:nvSpPr>
          <p:spPr>
            <a:xfrm>
              <a:off x="4444296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/>
            <p:cNvSpPr>
              <a:spLocks noChangeAspect="1"/>
            </p:cNvSpPr>
            <p:nvPr/>
          </p:nvSpPr>
          <p:spPr>
            <a:xfrm>
              <a:off x="4662992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/>
            <p:cNvSpPr>
              <a:spLocks noChangeAspect="1"/>
            </p:cNvSpPr>
            <p:nvPr/>
          </p:nvSpPr>
          <p:spPr>
            <a:xfrm>
              <a:off x="4881688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/>
            <p:cNvSpPr>
              <a:spLocks noChangeAspect="1"/>
            </p:cNvSpPr>
            <p:nvPr/>
          </p:nvSpPr>
          <p:spPr>
            <a:xfrm>
              <a:off x="5100384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/>
            <p:cNvSpPr>
              <a:spLocks noChangeAspect="1"/>
            </p:cNvSpPr>
            <p:nvPr/>
          </p:nvSpPr>
          <p:spPr>
            <a:xfrm>
              <a:off x="5319080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Oval 857"/>
            <p:cNvSpPr>
              <a:spLocks noChangeAspect="1"/>
            </p:cNvSpPr>
            <p:nvPr/>
          </p:nvSpPr>
          <p:spPr>
            <a:xfrm>
              <a:off x="5537776" y="3947915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Oval 858"/>
            <p:cNvSpPr>
              <a:spLocks noChangeAspect="1"/>
            </p:cNvSpPr>
            <p:nvPr/>
          </p:nvSpPr>
          <p:spPr>
            <a:xfrm>
              <a:off x="5756472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Oval 859"/>
            <p:cNvSpPr>
              <a:spLocks noChangeAspect="1"/>
            </p:cNvSpPr>
            <p:nvPr/>
          </p:nvSpPr>
          <p:spPr>
            <a:xfrm>
              <a:off x="5975168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Oval 860"/>
            <p:cNvSpPr>
              <a:spLocks noChangeAspect="1"/>
            </p:cNvSpPr>
            <p:nvPr/>
          </p:nvSpPr>
          <p:spPr>
            <a:xfrm>
              <a:off x="6193864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Oval 861"/>
            <p:cNvSpPr>
              <a:spLocks noChangeAspect="1"/>
            </p:cNvSpPr>
            <p:nvPr/>
          </p:nvSpPr>
          <p:spPr>
            <a:xfrm>
              <a:off x="6412560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Oval 862"/>
            <p:cNvSpPr>
              <a:spLocks noChangeAspect="1"/>
            </p:cNvSpPr>
            <p:nvPr/>
          </p:nvSpPr>
          <p:spPr>
            <a:xfrm>
              <a:off x="6631256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Oval 863"/>
            <p:cNvSpPr>
              <a:spLocks noChangeAspect="1"/>
            </p:cNvSpPr>
            <p:nvPr/>
          </p:nvSpPr>
          <p:spPr>
            <a:xfrm>
              <a:off x="6849952" y="3954999"/>
              <a:ext cx="183705" cy="1647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4-Point Star 864"/>
            <p:cNvSpPr/>
            <p:nvPr/>
          </p:nvSpPr>
          <p:spPr>
            <a:xfrm>
              <a:off x="6047061" y="295259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4-Point Star 865"/>
            <p:cNvSpPr/>
            <p:nvPr/>
          </p:nvSpPr>
          <p:spPr>
            <a:xfrm>
              <a:off x="5365861" y="3140113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4-Point Star 866"/>
            <p:cNvSpPr/>
            <p:nvPr/>
          </p:nvSpPr>
          <p:spPr>
            <a:xfrm>
              <a:off x="5846668" y="2917491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4-Point Star 867"/>
            <p:cNvSpPr/>
            <p:nvPr/>
          </p:nvSpPr>
          <p:spPr>
            <a:xfrm>
              <a:off x="5379677" y="2709036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4-Point Star 868"/>
            <p:cNvSpPr/>
            <p:nvPr/>
          </p:nvSpPr>
          <p:spPr>
            <a:xfrm>
              <a:off x="5586611" y="315006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4-Point Star 869"/>
            <p:cNvSpPr/>
            <p:nvPr/>
          </p:nvSpPr>
          <p:spPr>
            <a:xfrm>
              <a:off x="5836093" y="2698535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4-Point Star 870"/>
            <p:cNvSpPr/>
            <p:nvPr/>
          </p:nvSpPr>
          <p:spPr>
            <a:xfrm>
              <a:off x="5622706" y="335424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4-Point Star 871"/>
            <p:cNvSpPr/>
            <p:nvPr/>
          </p:nvSpPr>
          <p:spPr>
            <a:xfrm>
              <a:off x="5618353" y="293893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4-Point Star 872"/>
            <p:cNvSpPr/>
            <p:nvPr/>
          </p:nvSpPr>
          <p:spPr>
            <a:xfrm>
              <a:off x="5853165" y="313302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4-Point Star 873"/>
            <p:cNvSpPr/>
            <p:nvPr/>
          </p:nvSpPr>
          <p:spPr>
            <a:xfrm>
              <a:off x="5784640" y="316813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4-Point Star 874"/>
            <p:cNvSpPr/>
            <p:nvPr/>
          </p:nvSpPr>
          <p:spPr>
            <a:xfrm>
              <a:off x="6036147" y="316813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4-Point Star 875"/>
            <p:cNvSpPr/>
            <p:nvPr/>
          </p:nvSpPr>
          <p:spPr>
            <a:xfrm>
              <a:off x="5571147" y="291674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4-Point Star 876"/>
            <p:cNvSpPr/>
            <p:nvPr/>
          </p:nvSpPr>
          <p:spPr>
            <a:xfrm>
              <a:off x="5358756" y="291321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4-Point Star 877"/>
            <p:cNvSpPr/>
            <p:nvPr/>
          </p:nvSpPr>
          <p:spPr>
            <a:xfrm>
              <a:off x="5400805" y="2948322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4-Point Star 878"/>
            <p:cNvSpPr/>
            <p:nvPr/>
          </p:nvSpPr>
          <p:spPr>
            <a:xfrm>
              <a:off x="6067020" y="311382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Oval 879"/>
            <p:cNvSpPr>
              <a:spLocks noChangeAspect="1"/>
            </p:cNvSpPr>
            <p:nvPr/>
          </p:nvSpPr>
          <p:spPr>
            <a:xfrm>
              <a:off x="5323886" y="2652717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4-Point Star 880"/>
            <p:cNvSpPr/>
            <p:nvPr/>
          </p:nvSpPr>
          <p:spPr>
            <a:xfrm>
              <a:off x="5391434" y="2712288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Oval 881"/>
            <p:cNvSpPr>
              <a:spLocks noChangeAspect="1"/>
            </p:cNvSpPr>
            <p:nvPr/>
          </p:nvSpPr>
          <p:spPr>
            <a:xfrm>
              <a:off x="5762568" y="2652715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4-Point Star 882"/>
            <p:cNvSpPr/>
            <p:nvPr/>
          </p:nvSpPr>
          <p:spPr>
            <a:xfrm>
              <a:off x="5830116" y="271228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Oval 883"/>
            <p:cNvSpPr>
              <a:spLocks noChangeAspect="1"/>
            </p:cNvSpPr>
            <p:nvPr/>
          </p:nvSpPr>
          <p:spPr>
            <a:xfrm>
              <a:off x="5761064" y="2868486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4-Point Star 884"/>
            <p:cNvSpPr/>
            <p:nvPr/>
          </p:nvSpPr>
          <p:spPr>
            <a:xfrm>
              <a:off x="5828612" y="292805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Oval 885"/>
            <p:cNvSpPr>
              <a:spLocks noChangeAspect="1"/>
            </p:cNvSpPr>
            <p:nvPr/>
          </p:nvSpPr>
          <p:spPr>
            <a:xfrm>
              <a:off x="5976835" y="2866983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4-Point Star 886"/>
            <p:cNvSpPr/>
            <p:nvPr/>
          </p:nvSpPr>
          <p:spPr>
            <a:xfrm>
              <a:off x="6044383" y="2926554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Oval 887"/>
            <p:cNvSpPr>
              <a:spLocks noChangeAspect="1"/>
            </p:cNvSpPr>
            <p:nvPr/>
          </p:nvSpPr>
          <p:spPr>
            <a:xfrm>
              <a:off x="5542118" y="3281845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4-Point Star 888"/>
            <p:cNvSpPr/>
            <p:nvPr/>
          </p:nvSpPr>
          <p:spPr>
            <a:xfrm>
              <a:off x="5609666" y="334141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Oval 889"/>
            <p:cNvSpPr>
              <a:spLocks noChangeAspect="1"/>
            </p:cNvSpPr>
            <p:nvPr/>
          </p:nvSpPr>
          <p:spPr>
            <a:xfrm>
              <a:off x="5322346" y="286357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4-Point Star 890"/>
            <p:cNvSpPr/>
            <p:nvPr/>
          </p:nvSpPr>
          <p:spPr>
            <a:xfrm>
              <a:off x="5408000" y="2914088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4-Point Star 891"/>
            <p:cNvSpPr/>
            <p:nvPr/>
          </p:nvSpPr>
          <p:spPr>
            <a:xfrm>
              <a:off x="5380214" y="297144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4-Point Star 892"/>
            <p:cNvSpPr/>
            <p:nvPr/>
          </p:nvSpPr>
          <p:spPr>
            <a:xfrm>
              <a:off x="5352220" y="288542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Oval 893"/>
            <p:cNvSpPr>
              <a:spLocks noChangeAspect="1"/>
            </p:cNvSpPr>
            <p:nvPr/>
          </p:nvSpPr>
          <p:spPr>
            <a:xfrm>
              <a:off x="5542217" y="286357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4-Point Star 894"/>
            <p:cNvSpPr/>
            <p:nvPr/>
          </p:nvSpPr>
          <p:spPr>
            <a:xfrm>
              <a:off x="5609765" y="2905035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4-Point Star 895"/>
            <p:cNvSpPr/>
            <p:nvPr/>
          </p:nvSpPr>
          <p:spPr>
            <a:xfrm>
              <a:off x="5590987" y="2971440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Oval 896"/>
            <p:cNvSpPr>
              <a:spLocks noChangeAspect="1"/>
            </p:cNvSpPr>
            <p:nvPr/>
          </p:nvSpPr>
          <p:spPr>
            <a:xfrm>
              <a:off x="5757988" y="3088394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4-Point Star 897"/>
            <p:cNvSpPr/>
            <p:nvPr/>
          </p:nvSpPr>
          <p:spPr>
            <a:xfrm>
              <a:off x="5825536" y="3129859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4-Point Star 898"/>
            <p:cNvSpPr/>
            <p:nvPr/>
          </p:nvSpPr>
          <p:spPr>
            <a:xfrm>
              <a:off x="5806758" y="3196264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Oval 899"/>
            <p:cNvSpPr>
              <a:spLocks noChangeAspect="1"/>
            </p:cNvSpPr>
            <p:nvPr/>
          </p:nvSpPr>
          <p:spPr>
            <a:xfrm>
              <a:off x="5976225" y="3080069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4-Point Star 900"/>
            <p:cNvSpPr/>
            <p:nvPr/>
          </p:nvSpPr>
          <p:spPr>
            <a:xfrm>
              <a:off x="6061879" y="3130587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4-Point Star 901"/>
            <p:cNvSpPr/>
            <p:nvPr/>
          </p:nvSpPr>
          <p:spPr>
            <a:xfrm>
              <a:off x="6024995" y="3187939"/>
              <a:ext cx="72191" cy="70205"/>
            </a:xfrm>
            <a:prstGeom prst="star4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4-Point Star 902"/>
            <p:cNvSpPr/>
            <p:nvPr/>
          </p:nvSpPr>
          <p:spPr>
            <a:xfrm>
              <a:off x="5997001" y="3101926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Oval 903"/>
            <p:cNvSpPr>
              <a:spLocks noChangeAspect="1"/>
            </p:cNvSpPr>
            <p:nvPr/>
          </p:nvSpPr>
          <p:spPr>
            <a:xfrm>
              <a:off x="5540457" y="307990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4-Point Star 904"/>
            <p:cNvSpPr/>
            <p:nvPr/>
          </p:nvSpPr>
          <p:spPr>
            <a:xfrm>
              <a:off x="5608005" y="313947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Oval 905"/>
            <p:cNvSpPr>
              <a:spLocks noChangeAspect="1"/>
            </p:cNvSpPr>
            <p:nvPr/>
          </p:nvSpPr>
          <p:spPr>
            <a:xfrm>
              <a:off x="5324078" y="3081040"/>
              <a:ext cx="192024" cy="19202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FF3399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4-Point Star 906"/>
            <p:cNvSpPr/>
            <p:nvPr/>
          </p:nvSpPr>
          <p:spPr>
            <a:xfrm>
              <a:off x="5391626" y="3140611"/>
              <a:ext cx="75460" cy="81833"/>
            </a:xfrm>
            <a:prstGeom prst="star4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Rectangle 907"/>
            <p:cNvSpPr/>
            <p:nvPr/>
          </p:nvSpPr>
          <p:spPr>
            <a:xfrm>
              <a:off x="5088247" y="2422218"/>
              <a:ext cx="1311872" cy="1298448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9" name="Group 908"/>
            <p:cNvGrpSpPr/>
            <p:nvPr/>
          </p:nvGrpSpPr>
          <p:grpSpPr>
            <a:xfrm>
              <a:off x="828221" y="4200901"/>
              <a:ext cx="3351893" cy="1682764"/>
              <a:chOff x="828221" y="4200901"/>
              <a:chExt cx="3351893" cy="1682764"/>
            </a:xfrm>
          </p:grpSpPr>
          <p:sp>
            <p:nvSpPr>
              <p:cNvPr id="914" name="Rectangle 913"/>
              <p:cNvSpPr/>
              <p:nvPr/>
            </p:nvSpPr>
            <p:spPr>
              <a:xfrm>
                <a:off x="828221" y="5601295"/>
                <a:ext cx="392903" cy="164741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TextBox 914"/>
              <p:cNvSpPr txBox="1"/>
              <p:nvPr/>
            </p:nvSpPr>
            <p:spPr>
              <a:xfrm>
                <a:off x="1222671" y="5514333"/>
                <a:ext cx="2957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Range available to infection</a:t>
                </a:r>
              </a:p>
            </p:txBody>
          </p:sp>
          <p:sp>
            <p:nvSpPr>
              <p:cNvPr id="916" name="4-Point Star 915"/>
              <p:cNvSpPr/>
              <p:nvPr/>
            </p:nvSpPr>
            <p:spPr>
              <a:xfrm>
                <a:off x="895066" y="5255692"/>
                <a:ext cx="259214" cy="210682"/>
              </a:xfrm>
              <a:prstGeom prst="star4">
                <a:avLst/>
              </a:prstGeom>
              <a:solidFill>
                <a:schemeClr val="accent2"/>
              </a:solidFill>
              <a:ln w="190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Oval 916"/>
              <p:cNvSpPr>
                <a:spLocks/>
              </p:cNvSpPr>
              <p:nvPr/>
            </p:nvSpPr>
            <p:spPr>
              <a:xfrm>
                <a:off x="970574" y="4330793"/>
                <a:ext cx="192024" cy="192024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TextBox 917"/>
              <p:cNvSpPr txBox="1"/>
              <p:nvPr/>
            </p:nvSpPr>
            <p:spPr>
              <a:xfrm>
                <a:off x="1179545" y="4200901"/>
                <a:ext cx="1279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Target cells </a:t>
                </a:r>
              </a:p>
            </p:txBody>
          </p:sp>
          <p:sp>
            <p:nvSpPr>
              <p:cNvPr id="919" name="TextBox 918"/>
              <p:cNvSpPr txBox="1"/>
              <p:nvPr/>
            </p:nvSpPr>
            <p:spPr>
              <a:xfrm>
                <a:off x="1179545" y="4880427"/>
                <a:ext cx="1414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Infected cells</a:t>
                </a:r>
              </a:p>
            </p:txBody>
          </p:sp>
          <p:sp>
            <p:nvSpPr>
              <p:cNvPr id="920" name="Oval 919"/>
              <p:cNvSpPr>
                <a:spLocks noChangeAspect="1"/>
              </p:cNvSpPr>
              <p:nvPr/>
            </p:nvSpPr>
            <p:spPr>
              <a:xfrm>
                <a:off x="970574" y="4944829"/>
                <a:ext cx="192024" cy="19202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FF3399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Oval 920"/>
              <p:cNvSpPr>
                <a:spLocks/>
              </p:cNvSpPr>
              <p:nvPr/>
            </p:nvSpPr>
            <p:spPr>
              <a:xfrm>
                <a:off x="970574" y="4637990"/>
                <a:ext cx="192024" cy="192024"/>
              </a:xfrm>
              <a:prstGeom prst="ellipse">
                <a:avLst/>
              </a:prstGeom>
              <a:ln>
                <a:solidFill>
                  <a:srgbClr val="FF3399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TextBox 921"/>
              <p:cNvSpPr txBox="1"/>
              <p:nvPr/>
            </p:nvSpPr>
            <p:spPr>
              <a:xfrm>
                <a:off x="1179545" y="4540664"/>
                <a:ext cx="1279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Target cells </a:t>
                </a:r>
              </a:p>
            </p:txBody>
          </p:sp>
          <p:sp>
            <p:nvSpPr>
              <p:cNvPr id="923" name="TextBox 922"/>
              <p:cNvSpPr txBox="1"/>
              <p:nvPr/>
            </p:nvSpPr>
            <p:spPr>
              <a:xfrm>
                <a:off x="1179545" y="517596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Virus</a:t>
                </a:r>
              </a:p>
            </p:txBody>
          </p:sp>
        </p:grpSp>
        <p:pic>
          <p:nvPicPr>
            <p:cNvPr id="910" name="Picture 90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141" y="4281141"/>
              <a:ext cx="91429" cy="254477"/>
            </a:xfrm>
            <a:prstGeom prst="rect">
              <a:avLst/>
            </a:prstGeom>
          </p:spPr>
        </p:pic>
        <p:pic>
          <p:nvPicPr>
            <p:cNvPr id="911" name="Picture 9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966" y="4616356"/>
              <a:ext cx="91429" cy="631873"/>
            </a:xfrm>
            <a:prstGeom prst="rect">
              <a:avLst/>
            </a:prstGeom>
          </p:spPr>
        </p:pic>
        <p:sp>
          <p:nvSpPr>
            <p:cNvPr id="912" name="TextBox 911"/>
            <p:cNvSpPr txBox="1"/>
            <p:nvPr/>
          </p:nvSpPr>
          <p:spPr>
            <a:xfrm>
              <a:off x="2719872" y="4708792"/>
              <a:ext cx="1009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available</a:t>
              </a:r>
            </a:p>
          </p:txBody>
        </p:sp>
        <p:sp>
          <p:nvSpPr>
            <p:cNvPr id="913" name="TextBox 912"/>
            <p:cNvSpPr txBox="1"/>
            <p:nvPr/>
          </p:nvSpPr>
          <p:spPr>
            <a:xfrm>
              <a:off x="2531729" y="4207131"/>
              <a:ext cx="1253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unavailable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148" y="29647863"/>
            <a:ext cx="1854114" cy="18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65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pagestyle{empty}&#10;\begin{document}&#10;&#10;$\}$ &#10;&#10;\end{document}"/>
  <p:tag name="IGUANATEXSIZE" val="20"/>
  <p:tag name="IGUANATEXCURSOR" val="87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pagestyle{empty}&#10;\begin{document}&#10;&#10;$\}$ &#10;\end{document}"/>
  <p:tag name="IGUANATEXSIZE" val="20"/>
  <p:tag name="IGUANATEXCURSOR" val="86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pagestyle{empty}&#10;\begin{document}&#10;&#10;$\}$ &#10;&#10;\end{document}"/>
  <p:tag name="IGUANATEXSIZE" val="20"/>
  <p:tag name="IGUANATEXCURSOR" val="87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.99441"/>
  <p:tag name="LATEXADDIN" val="\documentclass{article}&#10;\usepackage{amsmath}&#10;\pagestyle{empty}&#10;\begin{document}&#10;&#10;$\}$ &#10;\end{document}"/>
  <p:tag name="IGUANATEXSIZE" val="20"/>
  <p:tag name="IGUANATEXCURSOR" val="86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7906</TotalTime>
  <Words>473</Words>
  <Application>Microsoft Macintosh PowerPoint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 Black</vt:lpstr>
      <vt:lpstr>Calibri</vt:lpstr>
      <vt:lpstr>Arial</vt:lpstr>
      <vt:lpstr>Lato</vt:lpstr>
      <vt:lpstr>Calibri Light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Harris, Jeremy D</cp:lastModifiedBy>
  <cp:revision>175</cp:revision>
  <dcterms:created xsi:type="dcterms:W3CDTF">2018-09-16T19:13:41Z</dcterms:created>
  <dcterms:modified xsi:type="dcterms:W3CDTF">2022-03-17T15:54:59Z</dcterms:modified>
</cp:coreProperties>
</file>